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1"/>
  </p:sldMasterIdLst>
  <p:sldIdLst>
    <p:sldId id="256" r:id="rId2"/>
    <p:sldId id="257" r:id="rId3"/>
    <p:sldId id="258" r:id="rId4"/>
    <p:sldId id="259" r:id="rId5"/>
    <p:sldId id="260" r:id="rId6"/>
    <p:sldId id="261" r:id="rId7"/>
    <p:sldId id="262" r:id="rId8"/>
    <p:sldId id="265" r:id="rId9"/>
    <p:sldId id="266" r:id="rId10"/>
    <p:sldId id="269" r:id="rId11"/>
    <p:sldId id="268" r:id="rId12"/>
    <p:sldId id="267" r:id="rId13"/>
    <p:sldId id="263" r:id="rId14"/>
    <p:sldId id="275" r:id="rId15"/>
    <p:sldId id="276" r:id="rId16"/>
    <p:sldId id="270" r:id="rId17"/>
    <p:sldId id="271" r:id="rId18"/>
    <p:sldId id="272"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7E571E-4F90-4090-B1DC-C54AFD50D7A0}" v="16" dt="2022-08-08T16:44:43.5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ima Shibli" userId="0b756c637f07cd71" providerId="LiveId" clId="{107E571E-4F90-4090-B1DC-C54AFD50D7A0}"/>
    <pc:docChg chg="undo custSel addSld delSld modSld sldOrd addMainMaster delMainMaster">
      <pc:chgData name="Fatima Shibli" userId="0b756c637f07cd71" providerId="LiveId" clId="{107E571E-4F90-4090-B1DC-C54AFD50D7A0}" dt="2022-08-08T16:44:46.027" v="514" actId="26606"/>
      <pc:docMkLst>
        <pc:docMk/>
      </pc:docMkLst>
      <pc:sldChg chg="addSp delSp modSp new mod modMedia setBg modClrScheme addAnim delAnim setClrOvrMap chgLayout">
        <pc:chgData name="Fatima Shibli" userId="0b756c637f07cd71" providerId="LiveId" clId="{107E571E-4F90-4090-B1DC-C54AFD50D7A0}" dt="2022-08-08T00:56:17.696" v="9"/>
        <pc:sldMkLst>
          <pc:docMk/>
          <pc:sldMk cId="990974958" sldId="256"/>
        </pc:sldMkLst>
        <pc:spChg chg="mod">
          <ac:chgData name="Fatima Shibli" userId="0b756c637f07cd71" providerId="LiveId" clId="{107E571E-4F90-4090-B1DC-C54AFD50D7A0}" dt="2022-08-08T00:56:17.692" v="8" actId="26606"/>
          <ac:spMkLst>
            <pc:docMk/>
            <pc:sldMk cId="990974958" sldId="256"/>
            <ac:spMk id="2" creationId="{FAF3B587-A22F-59D7-DFDD-B26D30C7B68C}"/>
          </ac:spMkLst>
        </pc:spChg>
        <pc:spChg chg="del">
          <ac:chgData name="Fatima Shibli" userId="0b756c637f07cd71" providerId="LiveId" clId="{107E571E-4F90-4090-B1DC-C54AFD50D7A0}" dt="2022-08-08T00:55:42.910" v="3" actId="478"/>
          <ac:spMkLst>
            <pc:docMk/>
            <pc:sldMk cId="990974958" sldId="256"/>
            <ac:spMk id="3" creationId="{81F42536-DD39-AFC1-0DA9-27FFF4211378}"/>
          </ac:spMkLst>
        </pc:spChg>
        <pc:spChg chg="add del">
          <ac:chgData name="Fatima Shibli" userId="0b756c637f07cd71" providerId="LiveId" clId="{107E571E-4F90-4090-B1DC-C54AFD50D7A0}" dt="2022-08-08T00:56:17.642" v="7" actId="26606"/>
          <ac:spMkLst>
            <pc:docMk/>
            <pc:sldMk cId="990974958" sldId="256"/>
            <ac:spMk id="8" creationId="{4EFE82FE-7465-AE46-88DF-34D347E83B84}"/>
          </ac:spMkLst>
        </pc:spChg>
        <pc:spChg chg="add del">
          <ac:chgData name="Fatima Shibli" userId="0b756c637f07cd71" providerId="LiveId" clId="{107E571E-4F90-4090-B1DC-C54AFD50D7A0}" dt="2022-08-08T00:56:17.642" v="7" actId="26606"/>
          <ac:spMkLst>
            <pc:docMk/>
            <pc:sldMk cId="990974958" sldId="256"/>
            <ac:spMk id="10" creationId="{2B31B496-E92B-C84B-83E3-6272409ED238}"/>
          </ac:spMkLst>
        </pc:spChg>
        <pc:spChg chg="add">
          <ac:chgData name="Fatima Shibli" userId="0b756c637f07cd71" providerId="LiveId" clId="{107E571E-4F90-4090-B1DC-C54AFD50D7A0}" dt="2022-08-08T00:56:17.692" v="8" actId="26606"/>
          <ac:spMkLst>
            <pc:docMk/>
            <pc:sldMk cId="990974958" sldId="256"/>
            <ac:spMk id="21" creationId="{E08D4B6A-8113-4DFB-B82E-B60CAC8E0A50}"/>
          </ac:spMkLst>
        </pc:spChg>
        <pc:spChg chg="add">
          <ac:chgData name="Fatima Shibli" userId="0b756c637f07cd71" providerId="LiveId" clId="{107E571E-4F90-4090-B1DC-C54AFD50D7A0}" dt="2022-08-08T00:56:17.692" v="8" actId="26606"/>
          <ac:spMkLst>
            <pc:docMk/>
            <pc:sldMk cId="990974958" sldId="256"/>
            <ac:spMk id="22" creationId="{9822E561-F97C-4CBB-A9A6-A6BF6317BC84}"/>
          </ac:spMkLst>
        </pc:spChg>
        <pc:spChg chg="add">
          <ac:chgData name="Fatima Shibli" userId="0b756c637f07cd71" providerId="LiveId" clId="{107E571E-4F90-4090-B1DC-C54AFD50D7A0}" dt="2022-08-08T00:56:17.692" v="8" actId="26606"/>
          <ac:spMkLst>
            <pc:docMk/>
            <pc:sldMk cId="990974958" sldId="256"/>
            <ac:spMk id="23" creationId="{B01B0E58-A5C8-4CDA-A2E0-35DF94E59857}"/>
          </ac:spMkLst>
        </pc:spChg>
        <pc:grpChg chg="add del">
          <ac:chgData name="Fatima Shibli" userId="0b756c637f07cd71" providerId="LiveId" clId="{107E571E-4F90-4090-B1DC-C54AFD50D7A0}" dt="2022-08-08T00:56:17.642" v="7" actId="26606"/>
          <ac:grpSpMkLst>
            <pc:docMk/>
            <pc:sldMk cId="990974958" sldId="256"/>
            <ac:grpSpMk id="12" creationId="{558D799D-6817-AF48-958F-CAC89BB717FB}"/>
          </ac:grpSpMkLst>
        </pc:grpChg>
        <pc:picChg chg="add del mod">
          <ac:chgData name="Fatima Shibli" userId="0b756c637f07cd71" providerId="LiveId" clId="{107E571E-4F90-4090-B1DC-C54AFD50D7A0}" dt="2022-08-08T00:56:17.642" v="7" actId="26606"/>
          <ac:picMkLst>
            <pc:docMk/>
            <pc:sldMk cId="990974958" sldId="256"/>
            <ac:picMk id="4" creationId="{3EE055A2-4799-726C-ED15-AB69CDFEC845}"/>
          </ac:picMkLst>
        </pc:picChg>
        <pc:picChg chg="add">
          <ac:chgData name="Fatima Shibli" userId="0b756c637f07cd71" providerId="LiveId" clId="{107E571E-4F90-4090-B1DC-C54AFD50D7A0}" dt="2022-08-08T00:56:17.692" v="8" actId="26606"/>
          <ac:picMkLst>
            <pc:docMk/>
            <pc:sldMk cId="990974958" sldId="256"/>
            <ac:picMk id="24" creationId="{CA081DF5-05B0-6B06-2224-9C5AAC92205A}"/>
          </ac:picMkLst>
        </pc:picChg>
      </pc:sldChg>
      <pc:sldChg chg="addSp delSp modSp new mod setBg setClrOvrMap">
        <pc:chgData name="Fatima Shibli" userId="0b756c637f07cd71" providerId="LiveId" clId="{107E571E-4F90-4090-B1DC-C54AFD50D7A0}" dt="2022-08-08T01:09:06.698" v="39" actId="478"/>
        <pc:sldMkLst>
          <pc:docMk/>
          <pc:sldMk cId="2403474780" sldId="257"/>
        </pc:sldMkLst>
        <pc:spChg chg="mod">
          <ac:chgData name="Fatima Shibli" userId="0b756c637f07cd71" providerId="LiveId" clId="{107E571E-4F90-4090-B1DC-C54AFD50D7A0}" dt="2022-08-08T01:00:32.656" v="38" actId="26606"/>
          <ac:spMkLst>
            <pc:docMk/>
            <pc:sldMk cId="2403474780" sldId="257"/>
            <ac:spMk id="2" creationId="{2BD50819-60B1-462C-C0E7-BB3F0C4659FE}"/>
          </ac:spMkLst>
        </pc:spChg>
        <pc:spChg chg="del mod">
          <ac:chgData name="Fatima Shibli" userId="0b756c637f07cd71" providerId="LiveId" clId="{107E571E-4F90-4090-B1DC-C54AFD50D7A0}" dt="2022-08-08T01:09:06.698" v="39" actId="478"/>
          <ac:spMkLst>
            <pc:docMk/>
            <pc:sldMk cId="2403474780" sldId="257"/>
            <ac:spMk id="3" creationId="{3796CDB9-B996-4CE3-5C8B-4B1F962A8235}"/>
          </ac:spMkLst>
        </pc:spChg>
        <pc:spChg chg="add del">
          <ac:chgData name="Fatima Shibli" userId="0b756c637f07cd71" providerId="LiveId" clId="{107E571E-4F90-4090-B1DC-C54AFD50D7A0}" dt="2022-08-08T00:57:01.314" v="12" actId="26606"/>
          <ac:spMkLst>
            <pc:docMk/>
            <pc:sldMk cId="2403474780" sldId="257"/>
            <ac:spMk id="8" creationId="{9B6B47BF-F3D0-4678-9B20-DA45E1BCAD6C}"/>
          </ac:spMkLst>
        </pc:spChg>
        <pc:spChg chg="add del">
          <ac:chgData name="Fatima Shibli" userId="0b756c637f07cd71" providerId="LiveId" clId="{107E571E-4F90-4090-B1DC-C54AFD50D7A0}" dt="2022-08-08T00:57:01.314" v="12" actId="26606"/>
          <ac:spMkLst>
            <pc:docMk/>
            <pc:sldMk cId="2403474780" sldId="257"/>
            <ac:spMk id="10" creationId="{19334917-3673-4EF2-BA7C-CC83AEEEAE37}"/>
          </ac:spMkLst>
        </pc:spChg>
        <pc:spChg chg="add del">
          <ac:chgData name="Fatima Shibli" userId="0b756c637f07cd71" providerId="LiveId" clId="{107E571E-4F90-4090-B1DC-C54AFD50D7A0}" dt="2022-08-08T00:57:01.314" v="12" actId="26606"/>
          <ac:spMkLst>
            <pc:docMk/>
            <pc:sldMk cId="2403474780" sldId="257"/>
            <ac:spMk id="12" creationId="{E1589AE1-C0FC-4B66-9C0D-9EB92F40F440}"/>
          </ac:spMkLst>
        </pc:spChg>
        <pc:spChg chg="add del">
          <ac:chgData name="Fatima Shibli" userId="0b756c637f07cd71" providerId="LiveId" clId="{107E571E-4F90-4090-B1DC-C54AFD50D7A0}" dt="2022-08-08T00:57:04.849" v="14" actId="26606"/>
          <ac:spMkLst>
            <pc:docMk/>
            <pc:sldMk cId="2403474780" sldId="257"/>
            <ac:spMk id="14" creationId="{6E67D916-28C7-4965-BA3C-287FB857979C}"/>
          </ac:spMkLst>
        </pc:spChg>
        <pc:spChg chg="add del">
          <ac:chgData name="Fatima Shibli" userId="0b756c637f07cd71" providerId="LiveId" clId="{107E571E-4F90-4090-B1DC-C54AFD50D7A0}" dt="2022-08-08T00:57:04.849" v="14" actId="26606"/>
          <ac:spMkLst>
            <pc:docMk/>
            <pc:sldMk cId="2403474780" sldId="257"/>
            <ac:spMk id="15" creationId="{A43B05A4-157F-403C-939A-ED1B6A0A029C}"/>
          </ac:spMkLst>
        </pc:spChg>
        <pc:spChg chg="add del">
          <ac:chgData name="Fatima Shibli" userId="0b756c637f07cd71" providerId="LiveId" clId="{107E571E-4F90-4090-B1DC-C54AFD50D7A0}" dt="2022-08-08T00:57:04.849" v="14" actId="26606"/>
          <ac:spMkLst>
            <pc:docMk/>
            <pc:sldMk cId="2403474780" sldId="257"/>
            <ac:spMk id="16" creationId="{E8CCE107-A70B-4916-9A0B-751C70B9B597}"/>
          </ac:spMkLst>
        </pc:spChg>
        <pc:spChg chg="add del">
          <ac:chgData name="Fatima Shibli" userId="0b756c637f07cd71" providerId="LiveId" clId="{107E571E-4F90-4090-B1DC-C54AFD50D7A0}" dt="2022-08-08T00:57:04.849" v="14" actId="26606"/>
          <ac:spMkLst>
            <pc:docMk/>
            <pc:sldMk cId="2403474780" sldId="257"/>
            <ac:spMk id="17" creationId="{9A925BC7-7CC5-4A0C-9B3D-8829EBF281BD}"/>
          </ac:spMkLst>
        </pc:spChg>
        <pc:spChg chg="add del">
          <ac:chgData name="Fatima Shibli" userId="0b756c637f07cd71" providerId="LiveId" clId="{107E571E-4F90-4090-B1DC-C54AFD50D7A0}" dt="2022-08-08T01:00:32.656" v="38" actId="26606"/>
          <ac:spMkLst>
            <pc:docMk/>
            <pc:sldMk cId="2403474780" sldId="257"/>
            <ac:spMk id="19" creationId="{B373F125-DEF3-41D6-9918-AB21A2ACC37A}"/>
          </ac:spMkLst>
        </pc:spChg>
        <pc:spChg chg="add del">
          <ac:chgData name="Fatima Shibli" userId="0b756c637f07cd71" providerId="LiveId" clId="{107E571E-4F90-4090-B1DC-C54AFD50D7A0}" dt="2022-08-08T01:00:32.656" v="38" actId="26606"/>
          <ac:spMkLst>
            <pc:docMk/>
            <pc:sldMk cId="2403474780" sldId="257"/>
            <ac:spMk id="20" creationId="{71E9F226-EB6E-48C9-ADDA-636DE4BF4EBE}"/>
          </ac:spMkLst>
        </pc:spChg>
        <pc:spChg chg="add">
          <ac:chgData name="Fatima Shibli" userId="0b756c637f07cd71" providerId="LiveId" clId="{107E571E-4F90-4090-B1DC-C54AFD50D7A0}" dt="2022-08-08T01:00:32.656" v="38" actId="26606"/>
          <ac:spMkLst>
            <pc:docMk/>
            <pc:sldMk cId="2403474780" sldId="257"/>
            <ac:spMk id="25" creationId="{9B6B47BF-F3D0-4678-9B20-DA45E1BCAD6C}"/>
          </ac:spMkLst>
        </pc:spChg>
        <pc:spChg chg="add">
          <ac:chgData name="Fatima Shibli" userId="0b756c637f07cd71" providerId="LiveId" clId="{107E571E-4F90-4090-B1DC-C54AFD50D7A0}" dt="2022-08-08T01:00:32.656" v="38" actId="26606"/>
          <ac:spMkLst>
            <pc:docMk/>
            <pc:sldMk cId="2403474780" sldId="257"/>
            <ac:spMk id="27" creationId="{19334917-3673-4EF2-BA7C-CC83AEEEAE37}"/>
          </ac:spMkLst>
        </pc:spChg>
        <pc:spChg chg="add">
          <ac:chgData name="Fatima Shibli" userId="0b756c637f07cd71" providerId="LiveId" clId="{107E571E-4F90-4090-B1DC-C54AFD50D7A0}" dt="2022-08-08T01:00:32.656" v="38" actId="26606"/>
          <ac:spMkLst>
            <pc:docMk/>
            <pc:sldMk cId="2403474780" sldId="257"/>
            <ac:spMk id="29" creationId="{E1589AE1-C0FC-4B66-9C0D-9EB92F40F440}"/>
          </ac:spMkLst>
        </pc:spChg>
      </pc:sldChg>
      <pc:sldChg chg="addSp delSp modSp new mod setBg setClrOvrMap">
        <pc:chgData name="Fatima Shibli" userId="0b756c637f07cd71" providerId="LiveId" clId="{107E571E-4F90-4090-B1DC-C54AFD50D7A0}" dt="2022-08-08T01:11:26.086" v="65" actId="26606"/>
        <pc:sldMkLst>
          <pc:docMk/>
          <pc:sldMk cId="3218235556" sldId="258"/>
        </pc:sldMkLst>
        <pc:spChg chg="del mod">
          <ac:chgData name="Fatima Shibli" userId="0b756c637f07cd71" providerId="LiveId" clId="{107E571E-4F90-4090-B1DC-C54AFD50D7A0}" dt="2022-08-08T01:09:17.170" v="42" actId="478"/>
          <ac:spMkLst>
            <pc:docMk/>
            <pc:sldMk cId="3218235556" sldId="258"/>
            <ac:spMk id="2" creationId="{A0E8E24A-4130-FFE1-A507-FB9D92DCB16D}"/>
          </ac:spMkLst>
        </pc:spChg>
        <pc:spChg chg="del mod">
          <ac:chgData name="Fatima Shibli" userId="0b756c637f07cd71" providerId="LiveId" clId="{107E571E-4F90-4090-B1DC-C54AFD50D7A0}" dt="2022-08-08T01:09:36.977" v="44" actId="931"/>
          <ac:spMkLst>
            <pc:docMk/>
            <pc:sldMk cId="3218235556" sldId="258"/>
            <ac:spMk id="3" creationId="{B7F98230-BAB8-337E-BEB1-06AAAB3C606F}"/>
          </ac:spMkLst>
        </pc:spChg>
        <pc:spChg chg="add del">
          <ac:chgData name="Fatima Shibli" userId="0b756c637f07cd71" providerId="LiveId" clId="{107E571E-4F90-4090-B1DC-C54AFD50D7A0}" dt="2022-08-08T01:09:54.223" v="47" actId="26606"/>
          <ac:spMkLst>
            <pc:docMk/>
            <pc:sldMk cId="3218235556" sldId="258"/>
            <ac:spMk id="8" creationId="{9B6B47BF-F3D0-4678-9B20-DA45E1BCAD6C}"/>
          </ac:spMkLst>
        </pc:spChg>
        <pc:spChg chg="add del">
          <ac:chgData name="Fatima Shibli" userId="0b756c637f07cd71" providerId="LiveId" clId="{107E571E-4F90-4090-B1DC-C54AFD50D7A0}" dt="2022-08-08T01:09:54.223" v="47" actId="26606"/>
          <ac:spMkLst>
            <pc:docMk/>
            <pc:sldMk cId="3218235556" sldId="258"/>
            <ac:spMk id="10" creationId="{19334917-3673-4EF2-BA7C-CC83AEEEAE37}"/>
          </ac:spMkLst>
        </pc:spChg>
        <pc:spChg chg="add del">
          <ac:chgData name="Fatima Shibli" userId="0b756c637f07cd71" providerId="LiveId" clId="{107E571E-4F90-4090-B1DC-C54AFD50D7A0}" dt="2022-08-08T01:09:54.223" v="47" actId="26606"/>
          <ac:spMkLst>
            <pc:docMk/>
            <pc:sldMk cId="3218235556" sldId="258"/>
            <ac:spMk id="12" creationId="{E1589AE1-C0FC-4B66-9C0D-9EB92F40F440}"/>
          </ac:spMkLst>
        </pc:spChg>
        <pc:spChg chg="add del">
          <ac:chgData name="Fatima Shibli" userId="0b756c637f07cd71" providerId="LiveId" clId="{107E571E-4F90-4090-B1DC-C54AFD50D7A0}" dt="2022-08-08T01:10:00.831" v="48" actId="478"/>
          <ac:spMkLst>
            <pc:docMk/>
            <pc:sldMk cId="3218235556" sldId="258"/>
            <ac:spMk id="16" creationId="{6425211F-FA40-D544-9A25-6348D551328C}"/>
          </ac:spMkLst>
        </pc:spChg>
        <pc:spChg chg="add del">
          <ac:chgData name="Fatima Shibli" userId="0b756c637f07cd71" providerId="LiveId" clId="{107E571E-4F90-4090-B1DC-C54AFD50D7A0}" dt="2022-08-08T01:11:02.928" v="57" actId="26606"/>
          <ac:spMkLst>
            <pc:docMk/>
            <pc:sldMk cId="3218235556" sldId="258"/>
            <ac:spMk id="19" creationId="{1BB56EB9-078F-4952-AC1F-149C7A0AE4D5}"/>
          </ac:spMkLst>
        </pc:spChg>
        <pc:spChg chg="add del">
          <ac:chgData name="Fatima Shibli" userId="0b756c637f07cd71" providerId="LiveId" clId="{107E571E-4F90-4090-B1DC-C54AFD50D7A0}" dt="2022-08-08T01:11:02.928" v="57" actId="26606"/>
          <ac:spMkLst>
            <pc:docMk/>
            <pc:sldMk cId="3218235556" sldId="258"/>
            <ac:spMk id="21" creationId="{10058680-D07C-4893-B2B7-91543F18AB32}"/>
          </ac:spMkLst>
        </pc:spChg>
        <pc:spChg chg="add del">
          <ac:chgData name="Fatima Shibli" userId="0b756c637f07cd71" providerId="LiveId" clId="{107E571E-4F90-4090-B1DC-C54AFD50D7A0}" dt="2022-08-08T01:11:02.928" v="57" actId="26606"/>
          <ac:spMkLst>
            <pc:docMk/>
            <pc:sldMk cId="3218235556" sldId="258"/>
            <ac:spMk id="23" creationId="{7B42427A-0A1F-4A55-8705-D9179F1E0CFB}"/>
          </ac:spMkLst>
        </pc:spChg>
        <pc:spChg chg="add del">
          <ac:chgData name="Fatima Shibli" userId="0b756c637f07cd71" providerId="LiveId" clId="{107E571E-4F90-4090-B1DC-C54AFD50D7A0}" dt="2022-08-08T01:11:02.928" v="57" actId="26606"/>
          <ac:spMkLst>
            <pc:docMk/>
            <pc:sldMk cId="3218235556" sldId="258"/>
            <ac:spMk id="25" creationId="{EE54A6FE-D8CB-48A3-900B-053D4EBD3B85}"/>
          </ac:spMkLst>
        </pc:spChg>
        <pc:spChg chg="add del">
          <ac:chgData name="Fatima Shibli" userId="0b756c637f07cd71" providerId="LiveId" clId="{107E571E-4F90-4090-B1DC-C54AFD50D7A0}" dt="2022-08-08T01:11:02.920" v="56" actId="26606"/>
          <ac:spMkLst>
            <pc:docMk/>
            <pc:sldMk cId="3218235556" sldId="258"/>
            <ac:spMk id="30" creationId="{1DDC3EF6-2EA5-44B3-94C7-9DDA67A127D0}"/>
          </ac:spMkLst>
        </pc:spChg>
        <pc:spChg chg="add del">
          <ac:chgData name="Fatima Shibli" userId="0b756c637f07cd71" providerId="LiveId" clId="{107E571E-4F90-4090-B1DC-C54AFD50D7A0}" dt="2022-08-08T01:11:02.920" v="56" actId="26606"/>
          <ac:spMkLst>
            <pc:docMk/>
            <pc:sldMk cId="3218235556" sldId="258"/>
            <ac:spMk id="32" creationId="{87925A9A-E9FA-496E-9C09-7C2845E0062B}"/>
          </ac:spMkLst>
        </pc:spChg>
        <pc:spChg chg="add del">
          <ac:chgData name="Fatima Shibli" userId="0b756c637f07cd71" providerId="LiveId" clId="{107E571E-4F90-4090-B1DC-C54AFD50D7A0}" dt="2022-08-08T01:11:02.920" v="56" actId="26606"/>
          <ac:spMkLst>
            <pc:docMk/>
            <pc:sldMk cId="3218235556" sldId="258"/>
            <ac:spMk id="34" creationId="{2073ABB4-E164-4CBF-ADFF-25552BB7913B}"/>
          </ac:spMkLst>
        </pc:spChg>
        <pc:spChg chg="add del">
          <ac:chgData name="Fatima Shibli" userId="0b756c637f07cd71" providerId="LiveId" clId="{107E571E-4F90-4090-B1DC-C54AFD50D7A0}" dt="2022-08-08T01:11:02.920" v="56" actId="26606"/>
          <ac:spMkLst>
            <pc:docMk/>
            <pc:sldMk cId="3218235556" sldId="258"/>
            <ac:spMk id="36" creationId="{1259A422-0023-4292-8200-E080556F30F9}"/>
          </ac:spMkLst>
        </pc:spChg>
        <pc:spChg chg="add del">
          <ac:chgData name="Fatima Shibli" userId="0b756c637f07cd71" providerId="LiveId" clId="{107E571E-4F90-4090-B1DC-C54AFD50D7A0}" dt="2022-08-08T01:11:02.920" v="56" actId="26606"/>
          <ac:spMkLst>
            <pc:docMk/>
            <pc:sldMk cId="3218235556" sldId="258"/>
            <ac:spMk id="38" creationId="{A2413CA5-4739-4BC9-8BB3-B0A4928D314F}"/>
          </ac:spMkLst>
        </pc:spChg>
        <pc:spChg chg="add del">
          <ac:chgData name="Fatima Shibli" userId="0b756c637f07cd71" providerId="LiveId" clId="{107E571E-4F90-4090-B1DC-C54AFD50D7A0}" dt="2022-08-08T01:11:26.086" v="65" actId="26606"/>
          <ac:spMkLst>
            <pc:docMk/>
            <pc:sldMk cId="3218235556" sldId="258"/>
            <ac:spMk id="40" creationId="{C05729A4-6F0F-4423-AD0C-EF27345E6187}"/>
          </ac:spMkLst>
        </pc:spChg>
        <pc:spChg chg="add del">
          <ac:chgData name="Fatima Shibli" userId="0b756c637f07cd71" providerId="LiveId" clId="{107E571E-4F90-4090-B1DC-C54AFD50D7A0}" dt="2022-08-08T01:11:26.086" v="65" actId="26606"/>
          <ac:spMkLst>
            <pc:docMk/>
            <pc:sldMk cId="3218235556" sldId="258"/>
            <ac:spMk id="41" creationId="{204CB79E-F775-42E6-994C-D5FA8C176B65}"/>
          </ac:spMkLst>
        </pc:spChg>
        <pc:spChg chg="add del">
          <ac:chgData name="Fatima Shibli" userId="0b756c637f07cd71" providerId="LiveId" clId="{107E571E-4F90-4090-B1DC-C54AFD50D7A0}" dt="2022-08-08T01:11:26.086" v="65" actId="26606"/>
          <ac:spMkLst>
            <pc:docMk/>
            <pc:sldMk cId="3218235556" sldId="258"/>
            <ac:spMk id="42" creationId="{3AAB5B94-95EF-4963-859C-1FA406D62CA2}"/>
          </ac:spMkLst>
        </pc:spChg>
        <pc:spChg chg="add del">
          <ac:chgData name="Fatima Shibli" userId="0b756c637f07cd71" providerId="LiveId" clId="{107E571E-4F90-4090-B1DC-C54AFD50D7A0}" dt="2022-08-08T01:11:26.086" v="65" actId="26606"/>
          <ac:spMkLst>
            <pc:docMk/>
            <pc:sldMk cId="3218235556" sldId="258"/>
            <ac:spMk id="43" creationId="{AB9EC6EB-20B4-47D9-B377-8AB3F9EDFBDE}"/>
          </ac:spMkLst>
        </pc:spChg>
        <pc:spChg chg="add del">
          <ac:chgData name="Fatima Shibli" userId="0b756c637f07cd71" providerId="LiveId" clId="{107E571E-4F90-4090-B1DC-C54AFD50D7A0}" dt="2022-08-08T01:11:26.086" v="65" actId="26606"/>
          <ac:spMkLst>
            <pc:docMk/>
            <pc:sldMk cId="3218235556" sldId="258"/>
            <ac:spMk id="44" creationId="{A1D6CD10-98FC-4295-B0E3-77908B8EC3E0}"/>
          </ac:spMkLst>
        </pc:spChg>
        <pc:spChg chg="add del">
          <ac:chgData name="Fatima Shibli" userId="0b756c637f07cd71" providerId="LiveId" clId="{107E571E-4F90-4090-B1DC-C54AFD50D7A0}" dt="2022-08-08T01:11:14.782" v="60" actId="26606"/>
          <ac:spMkLst>
            <pc:docMk/>
            <pc:sldMk cId="3218235556" sldId="258"/>
            <ac:spMk id="49" creationId="{1DDC3EF6-2EA5-44B3-94C7-9DDA67A127D0}"/>
          </ac:spMkLst>
        </pc:spChg>
        <pc:spChg chg="add del">
          <ac:chgData name="Fatima Shibli" userId="0b756c637f07cd71" providerId="LiveId" clId="{107E571E-4F90-4090-B1DC-C54AFD50D7A0}" dt="2022-08-08T01:11:14.782" v="60" actId="26606"/>
          <ac:spMkLst>
            <pc:docMk/>
            <pc:sldMk cId="3218235556" sldId="258"/>
            <ac:spMk id="51" creationId="{87925A9A-E9FA-496E-9C09-7C2845E0062B}"/>
          </ac:spMkLst>
        </pc:spChg>
        <pc:spChg chg="add del">
          <ac:chgData name="Fatima Shibli" userId="0b756c637f07cd71" providerId="LiveId" clId="{107E571E-4F90-4090-B1DC-C54AFD50D7A0}" dt="2022-08-08T01:11:14.782" v="60" actId="26606"/>
          <ac:spMkLst>
            <pc:docMk/>
            <pc:sldMk cId="3218235556" sldId="258"/>
            <ac:spMk id="53" creationId="{2073ABB4-E164-4CBF-ADFF-25552BB7913B}"/>
          </ac:spMkLst>
        </pc:spChg>
        <pc:spChg chg="add del">
          <ac:chgData name="Fatima Shibli" userId="0b756c637f07cd71" providerId="LiveId" clId="{107E571E-4F90-4090-B1DC-C54AFD50D7A0}" dt="2022-08-08T01:11:14.782" v="60" actId="26606"/>
          <ac:spMkLst>
            <pc:docMk/>
            <pc:sldMk cId="3218235556" sldId="258"/>
            <ac:spMk id="55" creationId="{20C97E5C-C165-417B-BBDE-6701E226BE3D}"/>
          </ac:spMkLst>
        </pc:spChg>
        <pc:spChg chg="add del">
          <ac:chgData name="Fatima Shibli" userId="0b756c637f07cd71" providerId="LiveId" clId="{107E571E-4F90-4090-B1DC-C54AFD50D7A0}" dt="2022-08-08T01:11:14.782" v="60" actId="26606"/>
          <ac:spMkLst>
            <pc:docMk/>
            <pc:sldMk cId="3218235556" sldId="258"/>
            <ac:spMk id="57" creationId="{95D0E1C6-221C-4835-B0D4-24184F6B6E21}"/>
          </ac:spMkLst>
        </pc:spChg>
        <pc:spChg chg="add del">
          <ac:chgData name="Fatima Shibli" userId="0b756c637f07cd71" providerId="LiveId" clId="{107E571E-4F90-4090-B1DC-C54AFD50D7A0}" dt="2022-08-08T01:11:14.782" v="60" actId="26606"/>
          <ac:spMkLst>
            <pc:docMk/>
            <pc:sldMk cId="3218235556" sldId="258"/>
            <ac:spMk id="59" creationId="{A98F2782-0AD1-4AB6-BBB8-3BA1BB416CE2}"/>
          </ac:spMkLst>
        </pc:spChg>
        <pc:spChg chg="add del">
          <ac:chgData name="Fatima Shibli" userId="0b756c637f07cd71" providerId="LiveId" clId="{107E571E-4F90-4090-B1DC-C54AFD50D7A0}" dt="2022-08-08T01:11:17.060" v="62" actId="26606"/>
          <ac:spMkLst>
            <pc:docMk/>
            <pc:sldMk cId="3218235556" sldId="258"/>
            <ac:spMk id="61" creationId="{1DDC3EF6-2EA5-44B3-94C7-9DDA67A127D0}"/>
          </ac:spMkLst>
        </pc:spChg>
        <pc:spChg chg="add del">
          <ac:chgData name="Fatima Shibli" userId="0b756c637f07cd71" providerId="LiveId" clId="{107E571E-4F90-4090-B1DC-C54AFD50D7A0}" dt="2022-08-08T01:11:17.060" v="62" actId="26606"/>
          <ac:spMkLst>
            <pc:docMk/>
            <pc:sldMk cId="3218235556" sldId="258"/>
            <ac:spMk id="62" creationId="{87925A9A-E9FA-496E-9C09-7C2845E0062B}"/>
          </ac:spMkLst>
        </pc:spChg>
        <pc:spChg chg="add del">
          <ac:chgData name="Fatima Shibli" userId="0b756c637f07cd71" providerId="LiveId" clId="{107E571E-4F90-4090-B1DC-C54AFD50D7A0}" dt="2022-08-08T01:11:17.060" v="62" actId="26606"/>
          <ac:spMkLst>
            <pc:docMk/>
            <pc:sldMk cId="3218235556" sldId="258"/>
            <ac:spMk id="63" creationId="{2073ABB4-E164-4CBF-ADFF-25552BB7913B}"/>
          </ac:spMkLst>
        </pc:spChg>
        <pc:spChg chg="add del">
          <ac:chgData name="Fatima Shibli" userId="0b756c637f07cd71" providerId="LiveId" clId="{107E571E-4F90-4090-B1DC-C54AFD50D7A0}" dt="2022-08-08T01:11:17.060" v="62" actId="26606"/>
          <ac:spMkLst>
            <pc:docMk/>
            <pc:sldMk cId="3218235556" sldId="258"/>
            <ac:spMk id="64" creationId="{587D26DA-9773-4A0E-B213-DDF20A1F1F27}"/>
          </ac:spMkLst>
        </pc:spChg>
        <pc:spChg chg="add del">
          <ac:chgData name="Fatima Shibli" userId="0b756c637f07cd71" providerId="LiveId" clId="{107E571E-4F90-4090-B1DC-C54AFD50D7A0}" dt="2022-08-08T01:11:26.079" v="64" actId="26606"/>
          <ac:spMkLst>
            <pc:docMk/>
            <pc:sldMk cId="3218235556" sldId="258"/>
            <ac:spMk id="66" creationId="{C05729A4-6F0F-4423-AD0C-EF27345E6187}"/>
          </ac:spMkLst>
        </pc:spChg>
        <pc:spChg chg="add del">
          <ac:chgData name="Fatima Shibli" userId="0b756c637f07cd71" providerId="LiveId" clId="{107E571E-4F90-4090-B1DC-C54AFD50D7A0}" dt="2022-08-08T01:11:26.079" v="64" actId="26606"/>
          <ac:spMkLst>
            <pc:docMk/>
            <pc:sldMk cId="3218235556" sldId="258"/>
            <ac:spMk id="67" creationId="{204CB79E-F775-42E6-994C-D5FA8C176B65}"/>
          </ac:spMkLst>
        </pc:spChg>
        <pc:spChg chg="add del">
          <ac:chgData name="Fatima Shibli" userId="0b756c637f07cd71" providerId="LiveId" clId="{107E571E-4F90-4090-B1DC-C54AFD50D7A0}" dt="2022-08-08T01:11:26.079" v="64" actId="26606"/>
          <ac:spMkLst>
            <pc:docMk/>
            <pc:sldMk cId="3218235556" sldId="258"/>
            <ac:spMk id="68" creationId="{3AAB5B94-95EF-4963-859C-1FA406D62CA2}"/>
          </ac:spMkLst>
        </pc:spChg>
        <pc:spChg chg="add del">
          <ac:chgData name="Fatima Shibli" userId="0b756c637f07cd71" providerId="LiveId" clId="{107E571E-4F90-4090-B1DC-C54AFD50D7A0}" dt="2022-08-08T01:11:26.079" v="64" actId="26606"/>
          <ac:spMkLst>
            <pc:docMk/>
            <pc:sldMk cId="3218235556" sldId="258"/>
            <ac:spMk id="69" creationId="{55FAF145-5B4C-43BD-940F-4078B66CE260}"/>
          </ac:spMkLst>
        </pc:spChg>
        <pc:spChg chg="add del">
          <ac:chgData name="Fatima Shibli" userId="0b756c637f07cd71" providerId="LiveId" clId="{107E571E-4F90-4090-B1DC-C54AFD50D7A0}" dt="2022-08-08T01:11:26.079" v="64" actId="26606"/>
          <ac:spMkLst>
            <pc:docMk/>
            <pc:sldMk cId="3218235556" sldId="258"/>
            <ac:spMk id="70" creationId="{BA84E9D7-79F4-4111-9A13-89E56A860A34}"/>
          </ac:spMkLst>
        </pc:spChg>
        <pc:spChg chg="add del">
          <ac:chgData name="Fatima Shibli" userId="0b756c637f07cd71" providerId="LiveId" clId="{107E571E-4F90-4090-B1DC-C54AFD50D7A0}" dt="2022-08-08T01:11:26.079" v="64" actId="26606"/>
          <ac:spMkLst>
            <pc:docMk/>
            <pc:sldMk cId="3218235556" sldId="258"/>
            <ac:spMk id="71" creationId="{5D983AD6-73EA-4FD4-BF85-9C8E2CD01758}"/>
          </ac:spMkLst>
        </pc:spChg>
        <pc:spChg chg="add">
          <ac:chgData name="Fatima Shibli" userId="0b756c637f07cd71" providerId="LiveId" clId="{107E571E-4F90-4090-B1DC-C54AFD50D7A0}" dt="2022-08-08T01:11:26.086" v="65" actId="26606"/>
          <ac:spMkLst>
            <pc:docMk/>
            <pc:sldMk cId="3218235556" sldId="258"/>
            <ac:spMk id="73" creationId="{C05729A4-6F0F-4423-AD0C-EF27345E6187}"/>
          </ac:spMkLst>
        </pc:spChg>
        <pc:spChg chg="add">
          <ac:chgData name="Fatima Shibli" userId="0b756c637f07cd71" providerId="LiveId" clId="{107E571E-4F90-4090-B1DC-C54AFD50D7A0}" dt="2022-08-08T01:11:26.086" v="65" actId="26606"/>
          <ac:spMkLst>
            <pc:docMk/>
            <pc:sldMk cId="3218235556" sldId="258"/>
            <ac:spMk id="74" creationId="{204CB79E-F775-42E6-994C-D5FA8C176B65}"/>
          </ac:spMkLst>
        </pc:spChg>
        <pc:spChg chg="add">
          <ac:chgData name="Fatima Shibli" userId="0b756c637f07cd71" providerId="LiveId" clId="{107E571E-4F90-4090-B1DC-C54AFD50D7A0}" dt="2022-08-08T01:11:26.086" v="65" actId="26606"/>
          <ac:spMkLst>
            <pc:docMk/>
            <pc:sldMk cId="3218235556" sldId="258"/>
            <ac:spMk id="75" creationId="{3AAB5B94-95EF-4963-859C-1FA406D62CA2}"/>
          </ac:spMkLst>
        </pc:spChg>
        <pc:spChg chg="add">
          <ac:chgData name="Fatima Shibli" userId="0b756c637f07cd71" providerId="LiveId" clId="{107E571E-4F90-4090-B1DC-C54AFD50D7A0}" dt="2022-08-08T01:11:26.086" v="65" actId="26606"/>
          <ac:spMkLst>
            <pc:docMk/>
            <pc:sldMk cId="3218235556" sldId="258"/>
            <ac:spMk id="76" creationId="{00C418F9-B1A3-4097-9C97-E1C9F3149701}"/>
          </ac:spMkLst>
        </pc:spChg>
        <pc:spChg chg="add">
          <ac:chgData name="Fatima Shibli" userId="0b756c637f07cd71" providerId="LiveId" clId="{107E571E-4F90-4090-B1DC-C54AFD50D7A0}" dt="2022-08-08T01:11:26.086" v="65" actId="26606"/>
          <ac:spMkLst>
            <pc:docMk/>
            <pc:sldMk cId="3218235556" sldId="258"/>
            <ac:spMk id="77" creationId="{6B5E8ED2-C3EC-40AD-BDB9-27E589B52DAA}"/>
          </ac:spMkLst>
        </pc:spChg>
        <pc:picChg chg="add mod">
          <ac:chgData name="Fatima Shibli" userId="0b756c637f07cd71" providerId="LiveId" clId="{107E571E-4F90-4090-B1DC-C54AFD50D7A0}" dt="2022-08-08T01:11:26.086" v="65" actId="26606"/>
          <ac:picMkLst>
            <pc:docMk/>
            <pc:sldMk cId="3218235556" sldId="258"/>
            <ac:picMk id="5" creationId="{56478451-4C58-1B46-992F-80AD2A4E1FB6}"/>
          </ac:picMkLst>
        </pc:picChg>
      </pc:sldChg>
      <pc:sldChg chg="addSp delSp modSp new mod setBg">
        <pc:chgData name="Fatima Shibli" userId="0b756c637f07cd71" providerId="LiveId" clId="{107E571E-4F90-4090-B1DC-C54AFD50D7A0}" dt="2022-08-08T01:11:30.319" v="66" actId="26606"/>
        <pc:sldMkLst>
          <pc:docMk/>
          <pc:sldMk cId="3705347471" sldId="259"/>
        </pc:sldMkLst>
        <pc:spChg chg="del">
          <ac:chgData name="Fatima Shibli" userId="0b756c637f07cd71" providerId="LiveId" clId="{107E571E-4F90-4090-B1DC-C54AFD50D7A0}" dt="2022-08-08T01:10:47.541" v="54" actId="26606"/>
          <ac:spMkLst>
            <pc:docMk/>
            <pc:sldMk cId="3705347471" sldId="259"/>
            <ac:spMk id="2" creationId="{4101C768-DAAE-0DDB-0EFB-62DE05E4E53F}"/>
          </ac:spMkLst>
        </pc:spChg>
        <pc:spChg chg="del">
          <ac:chgData name="Fatima Shibli" userId="0b756c637f07cd71" providerId="LiveId" clId="{107E571E-4F90-4090-B1DC-C54AFD50D7A0}" dt="2022-08-08T01:10:45.553" v="51" actId="931"/>
          <ac:spMkLst>
            <pc:docMk/>
            <pc:sldMk cId="3705347471" sldId="259"/>
            <ac:spMk id="3" creationId="{49DC4EEA-4E0B-369A-9D1D-D4A8BC3128AC}"/>
          </ac:spMkLst>
        </pc:spChg>
        <pc:spChg chg="add del">
          <ac:chgData name="Fatima Shibli" userId="0b756c637f07cd71" providerId="LiveId" clId="{107E571E-4F90-4090-B1DC-C54AFD50D7A0}" dt="2022-08-08T01:11:06.810" v="58" actId="26606"/>
          <ac:spMkLst>
            <pc:docMk/>
            <pc:sldMk cId="3705347471" sldId="259"/>
            <ac:spMk id="10" creationId="{1DDC3EF6-2EA5-44B3-94C7-9DDA67A127D0}"/>
          </ac:spMkLst>
        </pc:spChg>
        <pc:spChg chg="add del">
          <ac:chgData name="Fatima Shibli" userId="0b756c637f07cd71" providerId="LiveId" clId="{107E571E-4F90-4090-B1DC-C54AFD50D7A0}" dt="2022-08-08T01:11:06.810" v="58" actId="26606"/>
          <ac:spMkLst>
            <pc:docMk/>
            <pc:sldMk cId="3705347471" sldId="259"/>
            <ac:spMk id="12" creationId="{87925A9A-E9FA-496E-9C09-7C2845E0062B}"/>
          </ac:spMkLst>
        </pc:spChg>
        <pc:spChg chg="add del">
          <ac:chgData name="Fatima Shibli" userId="0b756c637f07cd71" providerId="LiveId" clId="{107E571E-4F90-4090-B1DC-C54AFD50D7A0}" dt="2022-08-08T01:11:06.810" v="58" actId="26606"/>
          <ac:spMkLst>
            <pc:docMk/>
            <pc:sldMk cId="3705347471" sldId="259"/>
            <ac:spMk id="14" creationId="{2073ABB4-E164-4CBF-ADFF-25552BB7913B}"/>
          </ac:spMkLst>
        </pc:spChg>
        <pc:spChg chg="add del">
          <ac:chgData name="Fatima Shibli" userId="0b756c637f07cd71" providerId="LiveId" clId="{107E571E-4F90-4090-B1DC-C54AFD50D7A0}" dt="2022-08-08T01:11:06.810" v="58" actId="26606"/>
          <ac:spMkLst>
            <pc:docMk/>
            <pc:sldMk cId="3705347471" sldId="259"/>
            <ac:spMk id="16" creationId="{1259A422-0023-4292-8200-E080556F30F9}"/>
          </ac:spMkLst>
        </pc:spChg>
        <pc:spChg chg="add del">
          <ac:chgData name="Fatima Shibli" userId="0b756c637f07cd71" providerId="LiveId" clId="{107E571E-4F90-4090-B1DC-C54AFD50D7A0}" dt="2022-08-08T01:11:06.810" v="58" actId="26606"/>
          <ac:spMkLst>
            <pc:docMk/>
            <pc:sldMk cId="3705347471" sldId="259"/>
            <ac:spMk id="18" creationId="{A2413CA5-4739-4BC9-8BB3-B0A4928D314F}"/>
          </ac:spMkLst>
        </pc:spChg>
        <pc:spChg chg="add del">
          <ac:chgData name="Fatima Shibli" userId="0b756c637f07cd71" providerId="LiveId" clId="{107E571E-4F90-4090-B1DC-C54AFD50D7A0}" dt="2022-08-08T01:11:30.319" v="66" actId="26606"/>
          <ac:spMkLst>
            <pc:docMk/>
            <pc:sldMk cId="3705347471" sldId="259"/>
            <ac:spMk id="23" creationId="{C05729A4-6F0F-4423-AD0C-EF27345E6187}"/>
          </ac:spMkLst>
        </pc:spChg>
        <pc:spChg chg="add del">
          <ac:chgData name="Fatima Shibli" userId="0b756c637f07cd71" providerId="LiveId" clId="{107E571E-4F90-4090-B1DC-C54AFD50D7A0}" dt="2022-08-08T01:11:30.319" v="66" actId="26606"/>
          <ac:spMkLst>
            <pc:docMk/>
            <pc:sldMk cId="3705347471" sldId="259"/>
            <ac:spMk id="25" creationId="{204CB79E-F775-42E6-994C-D5FA8C176B65}"/>
          </ac:spMkLst>
        </pc:spChg>
        <pc:spChg chg="add del">
          <ac:chgData name="Fatima Shibli" userId="0b756c637f07cd71" providerId="LiveId" clId="{107E571E-4F90-4090-B1DC-C54AFD50D7A0}" dt="2022-08-08T01:11:30.319" v="66" actId="26606"/>
          <ac:spMkLst>
            <pc:docMk/>
            <pc:sldMk cId="3705347471" sldId="259"/>
            <ac:spMk id="27" creationId="{3AAB5B94-95EF-4963-859C-1FA406D62CA2}"/>
          </ac:spMkLst>
        </pc:spChg>
        <pc:spChg chg="add del">
          <ac:chgData name="Fatima Shibli" userId="0b756c637f07cd71" providerId="LiveId" clId="{107E571E-4F90-4090-B1DC-C54AFD50D7A0}" dt="2022-08-08T01:11:30.319" v="66" actId="26606"/>
          <ac:spMkLst>
            <pc:docMk/>
            <pc:sldMk cId="3705347471" sldId="259"/>
            <ac:spMk id="29" creationId="{AB9EC6EB-20B4-47D9-B377-8AB3F9EDFBDE}"/>
          </ac:spMkLst>
        </pc:spChg>
        <pc:spChg chg="add del">
          <ac:chgData name="Fatima Shibli" userId="0b756c637f07cd71" providerId="LiveId" clId="{107E571E-4F90-4090-B1DC-C54AFD50D7A0}" dt="2022-08-08T01:11:30.319" v="66" actId="26606"/>
          <ac:spMkLst>
            <pc:docMk/>
            <pc:sldMk cId="3705347471" sldId="259"/>
            <ac:spMk id="31" creationId="{A1D6CD10-98FC-4295-B0E3-77908B8EC3E0}"/>
          </ac:spMkLst>
        </pc:spChg>
        <pc:spChg chg="add">
          <ac:chgData name="Fatima Shibli" userId="0b756c637f07cd71" providerId="LiveId" clId="{107E571E-4F90-4090-B1DC-C54AFD50D7A0}" dt="2022-08-08T01:11:30.319" v="66" actId="26606"/>
          <ac:spMkLst>
            <pc:docMk/>
            <pc:sldMk cId="3705347471" sldId="259"/>
            <ac:spMk id="36" creationId="{C05729A4-6F0F-4423-AD0C-EF27345E6187}"/>
          </ac:spMkLst>
        </pc:spChg>
        <pc:spChg chg="add">
          <ac:chgData name="Fatima Shibli" userId="0b756c637f07cd71" providerId="LiveId" clId="{107E571E-4F90-4090-B1DC-C54AFD50D7A0}" dt="2022-08-08T01:11:30.319" v="66" actId="26606"/>
          <ac:spMkLst>
            <pc:docMk/>
            <pc:sldMk cId="3705347471" sldId="259"/>
            <ac:spMk id="38" creationId="{204CB79E-F775-42E6-994C-D5FA8C176B65}"/>
          </ac:spMkLst>
        </pc:spChg>
        <pc:spChg chg="add">
          <ac:chgData name="Fatima Shibli" userId="0b756c637f07cd71" providerId="LiveId" clId="{107E571E-4F90-4090-B1DC-C54AFD50D7A0}" dt="2022-08-08T01:11:30.319" v="66" actId="26606"/>
          <ac:spMkLst>
            <pc:docMk/>
            <pc:sldMk cId="3705347471" sldId="259"/>
            <ac:spMk id="40" creationId="{3AAB5B94-95EF-4963-859C-1FA406D62CA2}"/>
          </ac:spMkLst>
        </pc:spChg>
        <pc:spChg chg="add">
          <ac:chgData name="Fatima Shibli" userId="0b756c637f07cd71" providerId="LiveId" clId="{107E571E-4F90-4090-B1DC-C54AFD50D7A0}" dt="2022-08-08T01:11:30.319" v="66" actId="26606"/>
          <ac:spMkLst>
            <pc:docMk/>
            <pc:sldMk cId="3705347471" sldId="259"/>
            <ac:spMk id="42" creationId="{00C418F9-B1A3-4097-9C97-E1C9F3149701}"/>
          </ac:spMkLst>
        </pc:spChg>
        <pc:spChg chg="add">
          <ac:chgData name="Fatima Shibli" userId="0b756c637f07cd71" providerId="LiveId" clId="{107E571E-4F90-4090-B1DC-C54AFD50D7A0}" dt="2022-08-08T01:11:30.319" v="66" actId="26606"/>
          <ac:spMkLst>
            <pc:docMk/>
            <pc:sldMk cId="3705347471" sldId="259"/>
            <ac:spMk id="44" creationId="{6B5E8ED2-C3EC-40AD-BDB9-27E589B52DAA}"/>
          </ac:spMkLst>
        </pc:spChg>
        <pc:picChg chg="add mod">
          <ac:chgData name="Fatima Shibli" userId="0b756c637f07cd71" providerId="LiveId" clId="{107E571E-4F90-4090-B1DC-C54AFD50D7A0}" dt="2022-08-08T01:11:30.319" v="66" actId="26606"/>
          <ac:picMkLst>
            <pc:docMk/>
            <pc:sldMk cId="3705347471" sldId="259"/>
            <ac:picMk id="5" creationId="{7027DB9A-AB10-CD84-6989-4C7C47A8DA10}"/>
          </ac:picMkLst>
        </pc:picChg>
      </pc:sldChg>
      <pc:sldChg chg="addSp delSp modSp new mod setBg">
        <pc:chgData name="Fatima Shibli" userId="0b756c637f07cd71" providerId="LiveId" clId="{107E571E-4F90-4090-B1DC-C54AFD50D7A0}" dt="2022-08-08T01:11:45.221" v="71" actId="26606"/>
        <pc:sldMkLst>
          <pc:docMk/>
          <pc:sldMk cId="3072745952" sldId="260"/>
        </pc:sldMkLst>
        <pc:spChg chg="del">
          <ac:chgData name="Fatima Shibli" userId="0b756c637f07cd71" providerId="LiveId" clId="{107E571E-4F90-4090-B1DC-C54AFD50D7A0}" dt="2022-08-08T01:11:45.221" v="71" actId="26606"/>
          <ac:spMkLst>
            <pc:docMk/>
            <pc:sldMk cId="3072745952" sldId="260"/>
            <ac:spMk id="2" creationId="{550A6225-BA1D-E6A7-6A42-26FB0A497F2E}"/>
          </ac:spMkLst>
        </pc:spChg>
        <pc:spChg chg="del">
          <ac:chgData name="Fatima Shibli" userId="0b756c637f07cd71" providerId="LiveId" clId="{107E571E-4F90-4090-B1DC-C54AFD50D7A0}" dt="2022-08-08T01:11:39.761" v="68" actId="931"/>
          <ac:spMkLst>
            <pc:docMk/>
            <pc:sldMk cId="3072745952" sldId="260"/>
            <ac:spMk id="3" creationId="{8174D337-E502-0FCC-4311-C47E92C7BA31}"/>
          </ac:spMkLst>
        </pc:spChg>
        <pc:spChg chg="add">
          <ac:chgData name="Fatima Shibli" userId="0b756c637f07cd71" providerId="LiveId" clId="{107E571E-4F90-4090-B1DC-C54AFD50D7A0}" dt="2022-08-08T01:11:45.221" v="71" actId="26606"/>
          <ac:spMkLst>
            <pc:docMk/>
            <pc:sldMk cId="3072745952" sldId="260"/>
            <ac:spMk id="10" creationId="{C05729A4-6F0F-4423-AD0C-EF27345E6187}"/>
          </ac:spMkLst>
        </pc:spChg>
        <pc:spChg chg="add">
          <ac:chgData name="Fatima Shibli" userId="0b756c637f07cd71" providerId="LiveId" clId="{107E571E-4F90-4090-B1DC-C54AFD50D7A0}" dt="2022-08-08T01:11:45.221" v="71" actId="26606"/>
          <ac:spMkLst>
            <pc:docMk/>
            <pc:sldMk cId="3072745952" sldId="260"/>
            <ac:spMk id="12" creationId="{204CB79E-F775-42E6-994C-D5FA8C176B65}"/>
          </ac:spMkLst>
        </pc:spChg>
        <pc:spChg chg="add">
          <ac:chgData name="Fatima Shibli" userId="0b756c637f07cd71" providerId="LiveId" clId="{107E571E-4F90-4090-B1DC-C54AFD50D7A0}" dt="2022-08-08T01:11:45.221" v="71" actId="26606"/>
          <ac:spMkLst>
            <pc:docMk/>
            <pc:sldMk cId="3072745952" sldId="260"/>
            <ac:spMk id="14" creationId="{3AAB5B94-95EF-4963-859C-1FA406D62CA2}"/>
          </ac:spMkLst>
        </pc:spChg>
        <pc:spChg chg="add">
          <ac:chgData name="Fatima Shibli" userId="0b756c637f07cd71" providerId="LiveId" clId="{107E571E-4F90-4090-B1DC-C54AFD50D7A0}" dt="2022-08-08T01:11:45.221" v="71" actId="26606"/>
          <ac:spMkLst>
            <pc:docMk/>
            <pc:sldMk cId="3072745952" sldId="260"/>
            <ac:spMk id="16" creationId="{00C418F9-B1A3-4097-9C97-E1C9F3149701}"/>
          </ac:spMkLst>
        </pc:spChg>
        <pc:spChg chg="add">
          <ac:chgData name="Fatima Shibli" userId="0b756c637f07cd71" providerId="LiveId" clId="{107E571E-4F90-4090-B1DC-C54AFD50D7A0}" dt="2022-08-08T01:11:45.221" v="71" actId="26606"/>
          <ac:spMkLst>
            <pc:docMk/>
            <pc:sldMk cId="3072745952" sldId="260"/>
            <ac:spMk id="18" creationId="{6B5E8ED2-C3EC-40AD-BDB9-27E589B52DAA}"/>
          </ac:spMkLst>
        </pc:spChg>
        <pc:picChg chg="add mod">
          <ac:chgData name="Fatima Shibli" userId="0b756c637f07cd71" providerId="LiveId" clId="{107E571E-4F90-4090-B1DC-C54AFD50D7A0}" dt="2022-08-08T01:11:45.221" v="71" actId="26606"/>
          <ac:picMkLst>
            <pc:docMk/>
            <pc:sldMk cId="3072745952" sldId="260"/>
            <ac:picMk id="5" creationId="{B8078CFC-40F3-D7A7-45AA-E249EAE7D2C6}"/>
          </ac:picMkLst>
        </pc:picChg>
      </pc:sldChg>
      <pc:sldChg chg="addSp delSp modSp new mod setBg">
        <pc:chgData name="Fatima Shibli" userId="0b756c637f07cd71" providerId="LiveId" clId="{107E571E-4F90-4090-B1DC-C54AFD50D7A0}" dt="2022-08-08T01:12:42.131" v="86" actId="26606"/>
        <pc:sldMkLst>
          <pc:docMk/>
          <pc:sldMk cId="896566308" sldId="261"/>
        </pc:sldMkLst>
        <pc:spChg chg="add del">
          <ac:chgData name="Fatima Shibli" userId="0b756c637f07cd71" providerId="LiveId" clId="{107E571E-4F90-4090-B1DC-C54AFD50D7A0}" dt="2022-08-08T01:12:06.887" v="80" actId="26606"/>
          <ac:spMkLst>
            <pc:docMk/>
            <pc:sldMk cId="896566308" sldId="261"/>
            <ac:spMk id="2" creationId="{04499343-578C-6681-7FDB-16C42EC0EADD}"/>
          </ac:spMkLst>
        </pc:spChg>
        <pc:spChg chg="del">
          <ac:chgData name="Fatima Shibli" userId="0b756c637f07cd71" providerId="LiveId" clId="{107E571E-4F90-4090-B1DC-C54AFD50D7A0}" dt="2022-08-08T01:11:56.919" v="73" actId="931"/>
          <ac:spMkLst>
            <pc:docMk/>
            <pc:sldMk cId="896566308" sldId="261"/>
            <ac:spMk id="3" creationId="{3BA65BC2-AC8D-9DB9-4B04-A466C5202508}"/>
          </ac:spMkLst>
        </pc:spChg>
        <pc:spChg chg="add del">
          <ac:chgData name="Fatima Shibli" userId="0b756c637f07cd71" providerId="LiveId" clId="{107E571E-4F90-4090-B1DC-C54AFD50D7A0}" dt="2022-08-08T01:12:01.797" v="77" actId="26606"/>
          <ac:spMkLst>
            <pc:docMk/>
            <pc:sldMk cId="896566308" sldId="261"/>
            <ac:spMk id="10" creationId="{C05729A4-6F0F-4423-AD0C-EF27345E6187}"/>
          </ac:spMkLst>
        </pc:spChg>
        <pc:spChg chg="add del">
          <ac:chgData name="Fatima Shibli" userId="0b756c637f07cd71" providerId="LiveId" clId="{107E571E-4F90-4090-B1DC-C54AFD50D7A0}" dt="2022-08-08T01:12:01.797" v="77" actId="26606"/>
          <ac:spMkLst>
            <pc:docMk/>
            <pc:sldMk cId="896566308" sldId="261"/>
            <ac:spMk id="12" creationId="{204CB79E-F775-42E6-994C-D5FA8C176B65}"/>
          </ac:spMkLst>
        </pc:spChg>
        <pc:spChg chg="add del">
          <ac:chgData name="Fatima Shibli" userId="0b756c637f07cd71" providerId="LiveId" clId="{107E571E-4F90-4090-B1DC-C54AFD50D7A0}" dt="2022-08-08T01:12:01.797" v="77" actId="26606"/>
          <ac:spMkLst>
            <pc:docMk/>
            <pc:sldMk cId="896566308" sldId="261"/>
            <ac:spMk id="14" creationId="{3AAB5B94-95EF-4963-859C-1FA406D62CA2}"/>
          </ac:spMkLst>
        </pc:spChg>
        <pc:spChg chg="add del">
          <ac:chgData name="Fatima Shibli" userId="0b756c637f07cd71" providerId="LiveId" clId="{107E571E-4F90-4090-B1DC-C54AFD50D7A0}" dt="2022-08-08T01:12:01.797" v="77" actId="26606"/>
          <ac:spMkLst>
            <pc:docMk/>
            <pc:sldMk cId="896566308" sldId="261"/>
            <ac:spMk id="16" creationId="{00C418F9-B1A3-4097-9C97-E1C9F3149701}"/>
          </ac:spMkLst>
        </pc:spChg>
        <pc:spChg chg="add del">
          <ac:chgData name="Fatima Shibli" userId="0b756c637f07cd71" providerId="LiveId" clId="{107E571E-4F90-4090-B1DC-C54AFD50D7A0}" dt="2022-08-08T01:12:01.797" v="77" actId="26606"/>
          <ac:spMkLst>
            <pc:docMk/>
            <pc:sldMk cId="896566308" sldId="261"/>
            <ac:spMk id="18" creationId="{6B5E8ED2-C3EC-40AD-BDB9-27E589B52DAA}"/>
          </ac:spMkLst>
        </pc:spChg>
        <pc:spChg chg="add del">
          <ac:chgData name="Fatima Shibli" userId="0b756c637f07cd71" providerId="LiveId" clId="{107E571E-4F90-4090-B1DC-C54AFD50D7A0}" dt="2022-08-08T01:12:06.880" v="79" actId="26606"/>
          <ac:spMkLst>
            <pc:docMk/>
            <pc:sldMk cId="896566308" sldId="261"/>
            <ac:spMk id="20" creationId="{A473A035-1F9A-4381-AC96-683CD2DF5DE8}"/>
          </ac:spMkLst>
        </pc:spChg>
        <pc:spChg chg="add del">
          <ac:chgData name="Fatima Shibli" userId="0b756c637f07cd71" providerId="LiveId" clId="{107E571E-4F90-4090-B1DC-C54AFD50D7A0}" dt="2022-08-08T01:12:06.880" v="79" actId="26606"/>
          <ac:spMkLst>
            <pc:docMk/>
            <pc:sldMk cId="896566308" sldId="261"/>
            <ac:spMk id="21" creationId="{E6C8E6EB-4C59-429B-97E4-72A058CFC4FB}"/>
          </ac:spMkLst>
        </pc:spChg>
        <pc:spChg chg="add del">
          <ac:chgData name="Fatima Shibli" userId="0b756c637f07cd71" providerId="LiveId" clId="{107E571E-4F90-4090-B1DC-C54AFD50D7A0}" dt="2022-08-08T01:12:06.880" v="79" actId="26606"/>
          <ac:spMkLst>
            <pc:docMk/>
            <pc:sldMk cId="896566308" sldId="261"/>
            <ac:spMk id="22" creationId="{CF4ED641-0671-4D88-92E6-026A8C9F1A4E}"/>
          </ac:spMkLst>
        </pc:spChg>
        <pc:spChg chg="add del">
          <ac:chgData name="Fatima Shibli" userId="0b756c637f07cd71" providerId="LiveId" clId="{107E571E-4F90-4090-B1DC-C54AFD50D7A0}" dt="2022-08-08T01:12:06.880" v="79" actId="26606"/>
          <ac:spMkLst>
            <pc:docMk/>
            <pc:sldMk cId="896566308" sldId="261"/>
            <ac:spMk id="23" creationId="{B5B90362-AFCC-46A9-B41C-A257A8C5B314}"/>
          </ac:spMkLst>
        </pc:spChg>
        <pc:spChg chg="add del">
          <ac:chgData name="Fatima Shibli" userId="0b756c637f07cd71" providerId="LiveId" clId="{107E571E-4F90-4090-B1DC-C54AFD50D7A0}" dt="2022-08-08T01:12:06.880" v="79" actId="26606"/>
          <ac:spMkLst>
            <pc:docMk/>
            <pc:sldMk cId="896566308" sldId="261"/>
            <ac:spMk id="24" creationId="{7A02EF2F-E7B1-40FC-885B-C4D89902B6E0}"/>
          </ac:spMkLst>
        </pc:spChg>
        <pc:spChg chg="add del">
          <ac:chgData name="Fatima Shibli" userId="0b756c637f07cd71" providerId="LiveId" clId="{107E571E-4F90-4090-B1DC-C54AFD50D7A0}" dt="2022-08-08T01:12:06.880" v="79" actId="26606"/>
          <ac:spMkLst>
            <pc:docMk/>
            <pc:sldMk cId="896566308" sldId="261"/>
            <ac:spMk id="25" creationId="{F71EF7F1-38BA-471D-8CD4-2A9AE8E35527}"/>
          </ac:spMkLst>
        </pc:spChg>
        <pc:spChg chg="add del">
          <ac:chgData name="Fatima Shibli" userId="0b756c637f07cd71" providerId="LiveId" clId="{107E571E-4F90-4090-B1DC-C54AFD50D7A0}" dt="2022-08-08T01:12:06.880" v="79" actId="26606"/>
          <ac:spMkLst>
            <pc:docMk/>
            <pc:sldMk cId="896566308" sldId="261"/>
            <ac:spMk id="26" creationId="{9180D5DB-9658-40A6-A418-7C69982226F4}"/>
          </ac:spMkLst>
        </pc:spChg>
        <pc:spChg chg="add del">
          <ac:chgData name="Fatima Shibli" userId="0b756c637f07cd71" providerId="LiveId" clId="{107E571E-4F90-4090-B1DC-C54AFD50D7A0}" dt="2022-08-08T01:12:06.880" v="79" actId="26606"/>
          <ac:spMkLst>
            <pc:docMk/>
            <pc:sldMk cId="896566308" sldId="261"/>
            <ac:spMk id="27" creationId="{C0524398-BFB4-4C4A-8317-83B8729F9B26}"/>
          </ac:spMkLst>
        </pc:spChg>
        <pc:spChg chg="add del">
          <ac:chgData name="Fatima Shibli" userId="0b756c637f07cd71" providerId="LiveId" clId="{107E571E-4F90-4090-B1DC-C54AFD50D7A0}" dt="2022-08-08T01:12:06.880" v="79" actId="26606"/>
          <ac:spMkLst>
            <pc:docMk/>
            <pc:sldMk cId="896566308" sldId="261"/>
            <ac:spMk id="28" creationId="{C946306D-5ADD-463A-949A-DEEBA39D70DC}"/>
          </ac:spMkLst>
        </pc:spChg>
        <pc:spChg chg="add del">
          <ac:chgData name="Fatima Shibli" userId="0b756c637f07cd71" providerId="LiveId" clId="{107E571E-4F90-4090-B1DC-C54AFD50D7A0}" dt="2022-08-08T01:12:06.880" v="79" actId="26606"/>
          <ac:spMkLst>
            <pc:docMk/>
            <pc:sldMk cId="896566308" sldId="261"/>
            <ac:spMk id="29" creationId="{04499343-578C-6681-7FDB-16C42EC0EADD}"/>
          </ac:spMkLst>
        </pc:spChg>
        <pc:spChg chg="add del">
          <ac:chgData name="Fatima Shibli" userId="0b756c637f07cd71" providerId="LiveId" clId="{107E571E-4F90-4090-B1DC-C54AFD50D7A0}" dt="2022-08-08T01:12:42.131" v="86" actId="26606"/>
          <ac:spMkLst>
            <pc:docMk/>
            <pc:sldMk cId="896566308" sldId="261"/>
            <ac:spMk id="31" creationId="{C05729A4-6F0F-4423-AD0C-EF27345E6187}"/>
          </ac:spMkLst>
        </pc:spChg>
        <pc:spChg chg="add del">
          <ac:chgData name="Fatima Shibli" userId="0b756c637f07cd71" providerId="LiveId" clId="{107E571E-4F90-4090-B1DC-C54AFD50D7A0}" dt="2022-08-08T01:12:42.131" v="86" actId="26606"/>
          <ac:spMkLst>
            <pc:docMk/>
            <pc:sldMk cId="896566308" sldId="261"/>
            <ac:spMk id="32" creationId="{204CB79E-F775-42E6-994C-D5FA8C176B65}"/>
          </ac:spMkLst>
        </pc:spChg>
        <pc:spChg chg="add del">
          <ac:chgData name="Fatima Shibli" userId="0b756c637f07cd71" providerId="LiveId" clId="{107E571E-4F90-4090-B1DC-C54AFD50D7A0}" dt="2022-08-08T01:12:42.131" v="86" actId="26606"/>
          <ac:spMkLst>
            <pc:docMk/>
            <pc:sldMk cId="896566308" sldId="261"/>
            <ac:spMk id="33" creationId="{3AAB5B94-95EF-4963-859C-1FA406D62CA2}"/>
          </ac:spMkLst>
        </pc:spChg>
        <pc:spChg chg="add del">
          <ac:chgData name="Fatima Shibli" userId="0b756c637f07cd71" providerId="LiveId" clId="{107E571E-4F90-4090-B1DC-C54AFD50D7A0}" dt="2022-08-08T01:12:42.131" v="86" actId="26606"/>
          <ac:spMkLst>
            <pc:docMk/>
            <pc:sldMk cId="896566308" sldId="261"/>
            <ac:spMk id="34" creationId="{00C418F9-B1A3-4097-9C97-E1C9F3149701}"/>
          </ac:spMkLst>
        </pc:spChg>
        <pc:spChg chg="add del">
          <ac:chgData name="Fatima Shibli" userId="0b756c637f07cd71" providerId="LiveId" clId="{107E571E-4F90-4090-B1DC-C54AFD50D7A0}" dt="2022-08-08T01:12:42.131" v="86" actId="26606"/>
          <ac:spMkLst>
            <pc:docMk/>
            <pc:sldMk cId="896566308" sldId="261"/>
            <ac:spMk id="35" creationId="{6B5E8ED2-C3EC-40AD-BDB9-27E589B52DAA}"/>
          </ac:spMkLst>
        </pc:spChg>
        <pc:spChg chg="add del">
          <ac:chgData name="Fatima Shibli" userId="0b756c637f07cd71" providerId="LiveId" clId="{107E571E-4F90-4090-B1DC-C54AFD50D7A0}" dt="2022-08-08T01:12:42.126" v="85" actId="26606"/>
          <ac:spMkLst>
            <pc:docMk/>
            <pc:sldMk cId="896566308" sldId="261"/>
            <ac:spMk id="40" creationId="{C05729A4-6F0F-4423-AD0C-EF27345E6187}"/>
          </ac:spMkLst>
        </pc:spChg>
        <pc:spChg chg="add del">
          <ac:chgData name="Fatima Shibli" userId="0b756c637f07cd71" providerId="LiveId" clId="{107E571E-4F90-4090-B1DC-C54AFD50D7A0}" dt="2022-08-08T01:12:42.126" v="85" actId="26606"/>
          <ac:spMkLst>
            <pc:docMk/>
            <pc:sldMk cId="896566308" sldId="261"/>
            <ac:spMk id="42" creationId="{204CB79E-F775-42E6-994C-D5FA8C176B65}"/>
          </ac:spMkLst>
        </pc:spChg>
        <pc:spChg chg="add del">
          <ac:chgData name="Fatima Shibli" userId="0b756c637f07cd71" providerId="LiveId" clId="{107E571E-4F90-4090-B1DC-C54AFD50D7A0}" dt="2022-08-08T01:12:42.126" v="85" actId="26606"/>
          <ac:spMkLst>
            <pc:docMk/>
            <pc:sldMk cId="896566308" sldId="261"/>
            <ac:spMk id="44" creationId="{3AAB5B94-95EF-4963-859C-1FA406D62CA2}"/>
          </ac:spMkLst>
        </pc:spChg>
        <pc:spChg chg="add del">
          <ac:chgData name="Fatima Shibli" userId="0b756c637f07cd71" providerId="LiveId" clId="{107E571E-4F90-4090-B1DC-C54AFD50D7A0}" dt="2022-08-08T01:12:42.126" v="85" actId="26606"/>
          <ac:spMkLst>
            <pc:docMk/>
            <pc:sldMk cId="896566308" sldId="261"/>
            <ac:spMk id="46" creationId="{00C418F9-B1A3-4097-9C97-E1C9F3149701}"/>
          </ac:spMkLst>
        </pc:spChg>
        <pc:spChg chg="add del">
          <ac:chgData name="Fatima Shibli" userId="0b756c637f07cd71" providerId="LiveId" clId="{107E571E-4F90-4090-B1DC-C54AFD50D7A0}" dt="2022-08-08T01:12:42.126" v="85" actId="26606"/>
          <ac:spMkLst>
            <pc:docMk/>
            <pc:sldMk cId="896566308" sldId="261"/>
            <ac:spMk id="48" creationId="{6B5E8ED2-C3EC-40AD-BDB9-27E589B52DAA}"/>
          </ac:spMkLst>
        </pc:spChg>
        <pc:spChg chg="add">
          <ac:chgData name="Fatima Shibli" userId="0b756c637f07cd71" providerId="LiveId" clId="{107E571E-4F90-4090-B1DC-C54AFD50D7A0}" dt="2022-08-08T01:12:42.131" v="86" actId="26606"/>
          <ac:spMkLst>
            <pc:docMk/>
            <pc:sldMk cId="896566308" sldId="261"/>
            <ac:spMk id="50" creationId="{C05729A4-6F0F-4423-AD0C-EF27345E6187}"/>
          </ac:spMkLst>
        </pc:spChg>
        <pc:spChg chg="add">
          <ac:chgData name="Fatima Shibli" userId="0b756c637f07cd71" providerId="LiveId" clId="{107E571E-4F90-4090-B1DC-C54AFD50D7A0}" dt="2022-08-08T01:12:42.131" v="86" actId="26606"/>
          <ac:spMkLst>
            <pc:docMk/>
            <pc:sldMk cId="896566308" sldId="261"/>
            <ac:spMk id="51" creationId="{204CB79E-F775-42E6-994C-D5FA8C176B65}"/>
          </ac:spMkLst>
        </pc:spChg>
        <pc:spChg chg="add">
          <ac:chgData name="Fatima Shibli" userId="0b756c637f07cd71" providerId="LiveId" clId="{107E571E-4F90-4090-B1DC-C54AFD50D7A0}" dt="2022-08-08T01:12:42.131" v="86" actId="26606"/>
          <ac:spMkLst>
            <pc:docMk/>
            <pc:sldMk cId="896566308" sldId="261"/>
            <ac:spMk id="52" creationId="{3AAB5B94-95EF-4963-859C-1FA406D62CA2}"/>
          </ac:spMkLst>
        </pc:spChg>
        <pc:spChg chg="add">
          <ac:chgData name="Fatima Shibli" userId="0b756c637f07cd71" providerId="LiveId" clId="{107E571E-4F90-4090-B1DC-C54AFD50D7A0}" dt="2022-08-08T01:12:42.131" v="86" actId="26606"/>
          <ac:spMkLst>
            <pc:docMk/>
            <pc:sldMk cId="896566308" sldId="261"/>
            <ac:spMk id="53" creationId="{F99C6F4E-B37F-4564-859A-E453E5C3CAA1}"/>
          </ac:spMkLst>
        </pc:spChg>
        <pc:spChg chg="add">
          <ac:chgData name="Fatima Shibli" userId="0b756c637f07cd71" providerId="LiveId" clId="{107E571E-4F90-4090-B1DC-C54AFD50D7A0}" dt="2022-08-08T01:12:42.131" v="86" actId="26606"/>
          <ac:spMkLst>
            <pc:docMk/>
            <pc:sldMk cId="896566308" sldId="261"/>
            <ac:spMk id="54" creationId="{A4C365DF-48BC-4BA2-85FE-997D0076EA91}"/>
          </ac:spMkLst>
        </pc:spChg>
        <pc:picChg chg="add mod">
          <ac:chgData name="Fatima Shibli" userId="0b756c637f07cd71" providerId="LiveId" clId="{107E571E-4F90-4090-B1DC-C54AFD50D7A0}" dt="2022-08-08T01:12:42.131" v="86" actId="26606"/>
          <ac:picMkLst>
            <pc:docMk/>
            <pc:sldMk cId="896566308" sldId="261"/>
            <ac:picMk id="5" creationId="{59B590EE-D959-C3F3-93F2-1E9D7762B0D0}"/>
          </ac:picMkLst>
        </pc:picChg>
      </pc:sldChg>
      <pc:sldChg chg="addSp delSp modSp new mod">
        <pc:chgData name="Fatima Shibli" userId="0b756c637f07cd71" providerId="LiveId" clId="{107E571E-4F90-4090-B1DC-C54AFD50D7A0}" dt="2022-08-08T02:07:16.658" v="110" actId="20577"/>
        <pc:sldMkLst>
          <pc:docMk/>
          <pc:sldMk cId="1570382880" sldId="262"/>
        </pc:sldMkLst>
        <pc:spChg chg="mod">
          <ac:chgData name="Fatima Shibli" userId="0b756c637f07cd71" providerId="LiveId" clId="{107E571E-4F90-4090-B1DC-C54AFD50D7A0}" dt="2022-08-08T02:07:16.658" v="110" actId="20577"/>
          <ac:spMkLst>
            <pc:docMk/>
            <pc:sldMk cId="1570382880" sldId="262"/>
            <ac:spMk id="2" creationId="{CDCE9684-EFF2-5CA5-7A72-3E0C28E52E38}"/>
          </ac:spMkLst>
        </pc:spChg>
        <pc:spChg chg="del">
          <ac:chgData name="Fatima Shibli" userId="0b756c637f07cd71" providerId="LiveId" clId="{107E571E-4F90-4090-B1DC-C54AFD50D7A0}" dt="2022-08-08T02:06:50.994" v="88" actId="931"/>
          <ac:spMkLst>
            <pc:docMk/>
            <pc:sldMk cId="1570382880" sldId="262"/>
            <ac:spMk id="3" creationId="{A518B570-76B4-3775-4775-F91CEF3A1CF6}"/>
          </ac:spMkLst>
        </pc:spChg>
        <pc:picChg chg="add mod">
          <ac:chgData name="Fatima Shibli" userId="0b756c637f07cd71" providerId="LiveId" clId="{107E571E-4F90-4090-B1DC-C54AFD50D7A0}" dt="2022-08-08T02:06:52.554" v="90" actId="962"/>
          <ac:picMkLst>
            <pc:docMk/>
            <pc:sldMk cId="1570382880" sldId="262"/>
            <ac:picMk id="5" creationId="{D3F26A11-7576-669D-5EDB-1138E27494E7}"/>
          </ac:picMkLst>
        </pc:picChg>
      </pc:sldChg>
      <pc:sldChg chg="addSp delSp modSp new mod setBg">
        <pc:chgData name="Fatima Shibli" userId="0b756c637f07cd71" providerId="LiveId" clId="{107E571E-4F90-4090-B1DC-C54AFD50D7A0}" dt="2022-08-08T02:09:49.660" v="117" actId="26606"/>
        <pc:sldMkLst>
          <pc:docMk/>
          <pc:sldMk cId="2098356906" sldId="263"/>
        </pc:sldMkLst>
        <pc:spChg chg="add del">
          <ac:chgData name="Fatima Shibli" userId="0b756c637f07cd71" providerId="LiveId" clId="{107E571E-4F90-4090-B1DC-C54AFD50D7A0}" dt="2022-08-08T02:09:49.660" v="117" actId="26606"/>
          <ac:spMkLst>
            <pc:docMk/>
            <pc:sldMk cId="2098356906" sldId="263"/>
            <ac:spMk id="2" creationId="{FBDBBC58-4842-5B67-4B05-3600975858D9}"/>
          </ac:spMkLst>
        </pc:spChg>
        <pc:spChg chg="del">
          <ac:chgData name="Fatima Shibli" userId="0b756c637f07cd71" providerId="LiveId" clId="{107E571E-4F90-4090-B1DC-C54AFD50D7A0}" dt="2022-08-08T02:09:12.150" v="112" actId="931"/>
          <ac:spMkLst>
            <pc:docMk/>
            <pc:sldMk cId="2098356906" sldId="263"/>
            <ac:spMk id="3" creationId="{49EE7AA6-60E9-B13F-5B89-B61023EAF121}"/>
          </ac:spMkLst>
        </pc:spChg>
        <pc:spChg chg="add del">
          <ac:chgData name="Fatima Shibli" userId="0b756c637f07cd71" providerId="LiveId" clId="{107E571E-4F90-4090-B1DC-C54AFD50D7A0}" dt="2022-08-08T02:09:43.201" v="114" actId="26606"/>
          <ac:spMkLst>
            <pc:docMk/>
            <pc:sldMk cId="2098356906" sldId="263"/>
            <ac:spMk id="10" creationId="{1DDC3EF6-2EA5-44B3-94C7-9DDA67A127D0}"/>
          </ac:spMkLst>
        </pc:spChg>
        <pc:spChg chg="add del">
          <ac:chgData name="Fatima Shibli" userId="0b756c637f07cd71" providerId="LiveId" clId="{107E571E-4F90-4090-B1DC-C54AFD50D7A0}" dt="2022-08-08T02:09:43.201" v="114" actId="26606"/>
          <ac:spMkLst>
            <pc:docMk/>
            <pc:sldMk cId="2098356906" sldId="263"/>
            <ac:spMk id="12" creationId="{87925A9A-E9FA-496E-9C09-7C2845E0062B}"/>
          </ac:spMkLst>
        </pc:spChg>
        <pc:spChg chg="add del">
          <ac:chgData name="Fatima Shibli" userId="0b756c637f07cd71" providerId="LiveId" clId="{107E571E-4F90-4090-B1DC-C54AFD50D7A0}" dt="2022-08-08T02:09:43.201" v="114" actId="26606"/>
          <ac:spMkLst>
            <pc:docMk/>
            <pc:sldMk cId="2098356906" sldId="263"/>
            <ac:spMk id="14" creationId="{2073ABB4-E164-4CBF-ADFF-25552BB7913B}"/>
          </ac:spMkLst>
        </pc:spChg>
        <pc:spChg chg="add del">
          <ac:chgData name="Fatima Shibli" userId="0b756c637f07cd71" providerId="LiveId" clId="{107E571E-4F90-4090-B1DC-C54AFD50D7A0}" dt="2022-08-08T02:09:43.201" v="114" actId="26606"/>
          <ac:spMkLst>
            <pc:docMk/>
            <pc:sldMk cId="2098356906" sldId="263"/>
            <ac:spMk id="16" creationId="{1259A422-0023-4292-8200-E080556F30F9}"/>
          </ac:spMkLst>
        </pc:spChg>
        <pc:spChg chg="add del">
          <ac:chgData name="Fatima Shibli" userId="0b756c637f07cd71" providerId="LiveId" clId="{107E571E-4F90-4090-B1DC-C54AFD50D7A0}" dt="2022-08-08T02:09:43.201" v="114" actId="26606"/>
          <ac:spMkLst>
            <pc:docMk/>
            <pc:sldMk cId="2098356906" sldId="263"/>
            <ac:spMk id="18" creationId="{A2413CA5-4739-4BC9-8BB3-B0A4928D314F}"/>
          </ac:spMkLst>
        </pc:spChg>
        <pc:spChg chg="add del">
          <ac:chgData name="Fatima Shibli" userId="0b756c637f07cd71" providerId="LiveId" clId="{107E571E-4F90-4090-B1DC-C54AFD50D7A0}" dt="2022-08-08T02:09:49.653" v="116" actId="26606"/>
          <ac:spMkLst>
            <pc:docMk/>
            <pc:sldMk cId="2098356906" sldId="263"/>
            <ac:spMk id="20" creationId="{C05729A4-6F0F-4423-AD0C-EF27345E6187}"/>
          </ac:spMkLst>
        </pc:spChg>
        <pc:spChg chg="add del">
          <ac:chgData name="Fatima Shibli" userId="0b756c637f07cd71" providerId="LiveId" clId="{107E571E-4F90-4090-B1DC-C54AFD50D7A0}" dt="2022-08-08T02:09:49.653" v="116" actId="26606"/>
          <ac:spMkLst>
            <pc:docMk/>
            <pc:sldMk cId="2098356906" sldId="263"/>
            <ac:spMk id="21" creationId="{204CB79E-F775-42E6-994C-D5FA8C176B65}"/>
          </ac:spMkLst>
        </pc:spChg>
        <pc:spChg chg="add del">
          <ac:chgData name="Fatima Shibli" userId="0b756c637f07cd71" providerId="LiveId" clId="{107E571E-4F90-4090-B1DC-C54AFD50D7A0}" dt="2022-08-08T02:09:49.653" v="116" actId="26606"/>
          <ac:spMkLst>
            <pc:docMk/>
            <pc:sldMk cId="2098356906" sldId="263"/>
            <ac:spMk id="22" creationId="{3AAB5B94-95EF-4963-859C-1FA406D62CA2}"/>
          </ac:spMkLst>
        </pc:spChg>
        <pc:spChg chg="add del">
          <ac:chgData name="Fatima Shibli" userId="0b756c637f07cd71" providerId="LiveId" clId="{107E571E-4F90-4090-B1DC-C54AFD50D7A0}" dt="2022-08-08T02:09:49.653" v="116" actId="26606"/>
          <ac:spMkLst>
            <pc:docMk/>
            <pc:sldMk cId="2098356906" sldId="263"/>
            <ac:spMk id="23" creationId="{AB9EC6EB-20B4-47D9-B377-8AB3F9EDFBDE}"/>
          </ac:spMkLst>
        </pc:spChg>
        <pc:spChg chg="add del">
          <ac:chgData name="Fatima Shibli" userId="0b756c637f07cd71" providerId="LiveId" clId="{107E571E-4F90-4090-B1DC-C54AFD50D7A0}" dt="2022-08-08T02:09:49.653" v="116" actId="26606"/>
          <ac:spMkLst>
            <pc:docMk/>
            <pc:sldMk cId="2098356906" sldId="263"/>
            <ac:spMk id="24" creationId="{A1D6CD10-98FC-4295-B0E3-77908B8EC3E0}"/>
          </ac:spMkLst>
        </pc:spChg>
        <pc:spChg chg="add">
          <ac:chgData name="Fatima Shibli" userId="0b756c637f07cd71" providerId="LiveId" clId="{107E571E-4F90-4090-B1DC-C54AFD50D7A0}" dt="2022-08-08T02:09:49.660" v="117" actId="26606"/>
          <ac:spMkLst>
            <pc:docMk/>
            <pc:sldMk cId="2098356906" sldId="263"/>
            <ac:spMk id="26" creationId="{1DDC3EF6-2EA5-44B3-94C7-9DDA67A127D0}"/>
          </ac:spMkLst>
        </pc:spChg>
        <pc:spChg chg="add">
          <ac:chgData name="Fatima Shibli" userId="0b756c637f07cd71" providerId="LiveId" clId="{107E571E-4F90-4090-B1DC-C54AFD50D7A0}" dt="2022-08-08T02:09:49.660" v="117" actId="26606"/>
          <ac:spMkLst>
            <pc:docMk/>
            <pc:sldMk cId="2098356906" sldId="263"/>
            <ac:spMk id="27" creationId="{87925A9A-E9FA-496E-9C09-7C2845E0062B}"/>
          </ac:spMkLst>
        </pc:spChg>
        <pc:spChg chg="add">
          <ac:chgData name="Fatima Shibli" userId="0b756c637f07cd71" providerId="LiveId" clId="{107E571E-4F90-4090-B1DC-C54AFD50D7A0}" dt="2022-08-08T02:09:49.660" v="117" actId="26606"/>
          <ac:spMkLst>
            <pc:docMk/>
            <pc:sldMk cId="2098356906" sldId="263"/>
            <ac:spMk id="28" creationId="{2073ABB4-E164-4CBF-ADFF-25552BB7913B}"/>
          </ac:spMkLst>
        </pc:spChg>
        <pc:spChg chg="add">
          <ac:chgData name="Fatima Shibli" userId="0b756c637f07cd71" providerId="LiveId" clId="{107E571E-4F90-4090-B1DC-C54AFD50D7A0}" dt="2022-08-08T02:09:49.660" v="117" actId="26606"/>
          <ac:spMkLst>
            <pc:docMk/>
            <pc:sldMk cId="2098356906" sldId="263"/>
            <ac:spMk id="29" creationId="{1259A422-0023-4292-8200-E080556F30F9}"/>
          </ac:spMkLst>
        </pc:spChg>
        <pc:spChg chg="add">
          <ac:chgData name="Fatima Shibli" userId="0b756c637f07cd71" providerId="LiveId" clId="{107E571E-4F90-4090-B1DC-C54AFD50D7A0}" dt="2022-08-08T02:09:49.660" v="117" actId="26606"/>
          <ac:spMkLst>
            <pc:docMk/>
            <pc:sldMk cId="2098356906" sldId="263"/>
            <ac:spMk id="30" creationId="{A2413CA5-4739-4BC9-8BB3-B0A4928D314F}"/>
          </ac:spMkLst>
        </pc:spChg>
        <pc:picChg chg="add mod">
          <ac:chgData name="Fatima Shibli" userId="0b756c637f07cd71" providerId="LiveId" clId="{107E571E-4F90-4090-B1DC-C54AFD50D7A0}" dt="2022-08-08T02:09:49.660" v="117" actId="26606"/>
          <ac:picMkLst>
            <pc:docMk/>
            <pc:sldMk cId="2098356906" sldId="263"/>
            <ac:picMk id="5" creationId="{778B5A88-C4CD-C976-254A-7782BFD06995}"/>
          </ac:picMkLst>
        </pc:picChg>
      </pc:sldChg>
      <pc:sldChg chg="new del">
        <pc:chgData name="Fatima Shibli" userId="0b756c637f07cd71" providerId="LiveId" clId="{107E571E-4F90-4090-B1DC-C54AFD50D7A0}" dt="2022-08-08T16:12:01.763" v="157" actId="47"/>
        <pc:sldMkLst>
          <pc:docMk/>
          <pc:sldMk cId="2330658604" sldId="264"/>
        </pc:sldMkLst>
      </pc:sldChg>
      <pc:sldChg chg="addSp delSp modSp new mod setBg">
        <pc:chgData name="Fatima Shibli" userId="0b756c637f07cd71" providerId="LiveId" clId="{107E571E-4F90-4090-B1DC-C54AFD50D7A0}" dt="2022-08-08T15:25:37.232" v="129" actId="26606"/>
        <pc:sldMkLst>
          <pc:docMk/>
          <pc:sldMk cId="606628329" sldId="265"/>
        </pc:sldMkLst>
        <pc:spChg chg="add del">
          <ac:chgData name="Fatima Shibli" userId="0b756c637f07cd71" providerId="LiveId" clId="{107E571E-4F90-4090-B1DC-C54AFD50D7A0}" dt="2022-08-08T15:25:37.232" v="129" actId="26606"/>
          <ac:spMkLst>
            <pc:docMk/>
            <pc:sldMk cId="606628329" sldId="265"/>
            <ac:spMk id="2" creationId="{C8889085-7AC5-2950-5F08-91B57027C4C8}"/>
          </ac:spMkLst>
        </pc:spChg>
        <pc:spChg chg="del">
          <ac:chgData name="Fatima Shibli" userId="0b756c637f07cd71" providerId="LiveId" clId="{107E571E-4F90-4090-B1DC-C54AFD50D7A0}" dt="2022-08-08T15:25:30.621" v="122" actId="931"/>
          <ac:spMkLst>
            <pc:docMk/>
            <pc:sldMk cId="606628329" sldId="265"/>
            <ac:spMk id="3" creationId="{5111DC21-D825-0C8F-C978-4999875DFBE4}"/>
          </ac:spMkLst>
        </pc:spChg>
        <pc:spChg chg="add del">
          <ac:chgData name="Fatima Shibli" userId="0b756c637f07cd71" providerId="LiveId" clId="{107E571E-4F90-4090-B1DC-C54AFD50D7A0}" dt="2022-08-08T15:25:33.681" v="126" actId="26606"/>
          <ac:spMkLst>
            <pc:docMk/>
            <pc:sldMk cId="606628329" sldId="265"/>
            <ac:spMk id="10" creationId="{1DDC3EF6-2EA5-44B3-94C7-9DDA67A127D0}"/>
          </ac:spMkLst>
        </pc:spChg>
        <pc:spChg chg="add del">
          <ac:chgData name="Fatima Shibli" userId="0b756c637f07cd71" providerId="LiveId" clId="{107E571E-4F90-4090-B1DC-C54AFD50D7A0}" dt="2022-08-08T15:25:33.681" v="126" actId="26606"/>
          <ac:spMkLst>
            <pc:docMk/>
            <pc:sldMk cId="606628329" sldId="265"/>
            <ac:spMk id="12" creationId="{87925A9A-E9FA-496E-9C09-7C2845E0062B}"/>
          </ac:spMkLst>
        </pc:spChg>
        <pc:spChg chg="add del">
          <ac:chgData name="Fatima Shibli" userId="0b756c637f07cd71" providerId="LiveId" clId="{107E571E-4F90-4090-B1DC-C54AFD50D7A0}" dt="2022-08-08T15:25:33.681" v="126" actId="26606"/>
          <ac:spMkLst>
            <pc:docMk/>
            <pc:sldMk cId="606628329" sldId="265"/>
            <ac:spMk id="14" creationId="{2073ABB4-E164-4CBF-ADFF-25552BB7913B}"/>
          </ac:spMkLst>
        </pc:spChg>
        <pc:spChg chg="add del">
          <ac:chgData name="Fatima Shibli" userId="0b756c637f07cd71" providerId="LiveId" clId="{107E571E-4F90-4090-B1DC-C54AFD50D7A0}" dt="2022-08-08T15:25:33.681" v="126" actId="26606"/>
          <ac:spMkLst>
            <pc:docMk/>
            <pc:sldMk cId="606628329" sldId="265"/>
            <ac:spMk id="16" creationId="{1259A422-0023-4292-8200-E080556F30F9}"/>
          </ac:spMkLst>
        </pc:spChg>
        <pc:spChg chg="add del">
          <ac:chgData name="Fatima Shibli" userId="0b756c637f07cd71" providerId="LiveId" clId="{107E571E-4F90-4090-B1DC-C54AFD50D7A0}" dt="2022-08-08T15:25:33.681" v="126" actId="26606"/>
          <ac:spMkLst>
            <pc:docMk/>
            <pc:sldMk cId="606628329" sldId="265"/>
            <ac:spMk id="18" creationId="{A2413CA5-4739-4BC9-8BB3-B0A4928D314F}"/>
          </ac:spMkLst>
        </pc:spChg>
        <pc:spChg chg="add del">
          <ac:chgData name="Fatima Shibli" userId="0b756c637f07cd71" providerId="LiveId" clId="{107E571E-4F90-4090-B1DC-C54AFD50D7A0}" dt="2022-08-08T15:25:37.226" v="128" actId="26606"/>
          <ac:spMkLst>
            <pc:docMk/>
            <pc:sldMk cId="606628329" sldId="265"/>
            <ac:spMk id="20" creationId="{C05729A4-6F0F-4423-AD0C-EF27345E6187}"/>
          </ac:spMkLst>
        </pc:spChg>
        <pc:spChg chg="add del">
          <ac:chgData name="Fatima Shibli" userId="0b756c637f07cd71" providerId="LiveId" clId="{107E571E-4F90-4090-B1DC-C54AFD50D7A0}" dt="2022-08-08T15:25:37.226" v="128" actId="26606"/>
          <ac:spMkLst>
            <pc:docMk/>
            <pc:sldMk cId="606628329" sldId="265"/>
            <ac:spMk id="21" creationId="{204CB79E-F775-42E6-994C-D5FA8C176B65}"/>
          </ac:spMkLst>
        </pc:spChg>
        <pc:spChg chg="add del">
          <ac:chgData name="Fatima Shibli" userId="0b756c637f07cd71" providerId="LiveId" clId="{107E571E-4F90-4090-B1DC-C54AFD50D7A0}" dt="2022-08-08T15:25:37.226" v="128" actId="26606"/>
          <ac:spMkLst>
            <pc:docMk/>
            <pc:sldMk cId="606628329" sldId="265"/>
            <ac:spMk id="22" creationId="{3AAB5B94-95EF-4963-859C-1FA406D62CA2}"/>
          </ac:spMkLst>
        </pc:spChg>
        <pc:spChg chg="add">
          <ac:chgData name="Fatima Shibli" userId="0b756c637f07cd71" providerId="LiveId" clId="{107E571E-4F90-4090-B1DC-C54AFD50D7A0}" dt="2022-08-08T15:25:37.232" v="129" actId="26606"/>
          <ac:spMkLst>
            <pc:docMk/>
            <pc:sldMk cId="606628329" sldId="265"/>
            <ac:spMk id="24" creationId="{1DDC3EF6-2EA5-44B3-94C7-9DDA67A127D0}"/>
          </ac:spMkLst>
        </pc:spChg>
        <pc:spChg chg="add">
          <ac:chgData name="Fatima Shibli" userId="0b756c637f07cd71" providerId="LiveId" clId="{107E571E-4F90-4090-B1DC-C54AFD50D7A0}" dt="2022-08-08T15:25:37.232" v="129" actId="26606"/>
          <ac:spMkLst>
            <pc:docMk/>
            <pc:sldMk cId="606628329" sldId="265"/>
            <ac:spMk id="25" creationId="{87925A9A-E9FA-496E-9C09-7C2845E0062B}"/>
          </ac:spMkLst>
        </pc:spChg>
        <pc:spChg chg="add">
          <ac:chgData name="Fatima Shibli" userId="0b756c637f07cd71" providerId="LiveId" clId="{107E571E-4F90-4090-B1DC-C54AFD50D7A0}" dt="2022-08-08T15:25:37.232" v="129" actId="26606"/>
          <ac:spMkLst>
            <pc:docMk/>
            <pc:sldMk cId="606628329" sldId="265"/>
            <ac:spMk id="26" creationId="{2073ABB4-E164-4CBF-ADFF-25552BB7913B}"/>
          </ac:spMkLst>
        </pc:spChg>
        <pc:spChg chg="add">
          <ac:chgData name="Fatima Shibli" userId="0b756c637f07cd71" providerId="LiveId" clId="{107E571E-4F90-4090-B1DC-C54AFD50D7A0}" dt="2022-08-08T15:25:37.232" v="129" actId="26606"/>
          <ac:spMkLst>
            <pc:docMk/>
            <pc:sldMk cId="606628329" sldId="265"/>
            <ac:spMk id="27" creationId="{587D26DA-9773-4A0E-B213-DDF20A1F1F27}"/>
          </ac:spMkLst>
        </pc:spChg>
        <pc:picChg chg="add mod">
          <ac:chgData name="Fatima Shibli" userId="0b756c637f07cd71" providerId="LiveId" clId="{107E571E-4F90-4090-B1DC-C54AFD50D7A0}" dt="2022-08-08T15:25:37.232" v="129" actId="26606"/>
          <ac:picMkLst>
            <pc:docMk/>
            <pc:sldMk cId="606628329" sldId="265"/>
            <ac:picMk id="5" creationId="{D1E2831B-8859-8DAC-315A-1FC52B982E04}"/>
          </ac:picMkLst>
        </pc:picChg>
      </pc:sldChg>
      <pc:sldChg chg="addSp delSp modSp new mod setBg">
        <pc:chgData name="Fatima Shibli" userId="0b756c637f07cd71" providerId="LiveId" clId="{107E571E-4F90-4090-B1DC-C54AFD50D7A0}" dt="2022-08-08T16:11:25.096" v="142" actId="26606"/>
        <pc:sldMkLst>
          <pc:docMk/>
          <pc:sldMk cId="4106824910" sldId="266"/>
        </pc:sldMkLst>
        <pc:spChg chg="del">
          <ac:chgData name="Fatima Shibli" userId="0b756c637f07cd71" providerId="LiveId" clId="{107E571E-4F90-4090-B1DC-C54AFD50D7A0}" dt="2022-08-08T15:25:46.450" v="133" actId="26606"/>
          <ac:spMkLst>
            <pc:docMk/>
            <pc:sldMk cId="4106824910" sldId="266"/>
            <ac:spMk id="2" creationId="{30456B78-DF6F-7A43-87BD-1034C1FE1B2E}"/>
          </ac:spMkLst>
        </pc:spChg>
        <pc:spChg chg="add del mod">
          <ac:chgData name="Fatima Shibli" userId="0b756c637f07cd71" providerId="LiveId" clId="{107E571E-4F90-4090-B1DC-C54AFD50D7A0}" dt="2022-08-08T16:11:23.253" v="139" actId="931"/>
          <ac:spMkLst>
            <pc:docMk/>
            <pc:sldMk cId="4106824910" sldId="266"/>
            <ac:spMk id="3" creationId="{8F04CAD6-2C8D-D1EA-C92E-B0F6F4E60650}"/>
          </ac:spMkLst>
        </pc:spChg>
        <pc:spChg chg="del">
          <ac:chgData name="Fatima Shibli" userId="0b756c637f07cd71" providerId="LiveId" clId="{107E571E-4F90-4090-B1DC-C54AFD50D7A0}" dt="2022-08-08T15:25:44.563" v="130" actId="931"/>
          <ac:spMkLst>
            <pc:docMk/>
            <pc:sldMk cId="4106824910" sldId="266"/>
            <ac:spMk id="3" creationId="{DCAB038C-FBD6-AAAE-E525-7872E214BC1F}"/>
          </ac:spMkLst>
        </pc:spChg>
        <pc:spChg chg="add del">
          <ac:chgData name="Fatima Shibli" userId="0b756c637f07cd71" providerId="LiveId" clId="{107E571E-4F90-4090-B1DC-C54AFD50D7A0}" dt="2022-08-08T16:11:25.096" v="142" actId="26606"/>
          <ac:spMkLst>
            <pc:docMk/>
            <pc:sldMk cId="4106824910" sldId="266"/>
            <ac:spMk id="10" creationId="{1DDC3EF6-2EA5-44B3-94C7-9DDA67A127D0}"/>
          </ac:spMkLst>
        </pc:spChg>
        <pc:spChg chg="add del">
          <ac:chgData name="Fatima Shibli" userId="0b756c637f07cd71" providerId="LiveId" clId="{107E571E-4F90-4090-B1DC-C54AFD50D7A0}" dt="2022-08-08T16:11:25.096" v="142" actId="26606"/>
          <ac:spMkLst>
            <pc:docMk/>
            <pc:sldMk cId="4106824910" sldId="266"/>
            <ac:spMk id="12" creationId="{87925A9A-E9FA-496E-9C09-7C2845E0062B}"/>
          </ac:spMkLst>
        </pc:spChg>
        <pc:spChg chg="add del">
          <ac:chgData name="Fatima Shibli" userId="0b756c637f07cd71" providerId="LiveId" clId="{107E571E-4F90-4090-B1DC-C54AFD50D7A0}" dt="2022-08-08T16:11:25.096" v="142" actId="26606"/>
          <ac:spMkLst>
            <pc:docMk/>
            <pc:sldMk cId="4106824910" sldId="266"/>
            <ac:spMk id="14" creationId="{2073ABB4-E164-4CBF-ADFF-25552BB7913B}"/>
          </ac:spMkLst>
        </pc:spChg>
        <pc:spChg chg="add del">
          <ac:chgData name="Fatima Shibli" userId="0b756c637f07cd71" providerId="LiveId" clId="{107E571E-4F90-4090-B1DC-C54AFD50D7A0}" dt="2022-08-08T16:11:25.096" v="142" actId="26606"/>
          <ac:spMkLst>
            <pc:docMk/>
            <pc:sldMk cId="4106824910" sldId="266"/>
            <ac:spMk id="16" creationId="{1259A422-0023-4292-8200-E080556F30F9}"/>
          </ac:spMkLst>
        </pc:spChg>
        <pc:spChg chg="add del">
          <ac:chgData name="Fatima Shibli" userId="0b756c637f07cd71" providerId="LiveId" clId="{107E571E-4F90-4090-B1DC-C54AFD50D7A0}" dt="2022-08-08T16:11:25.096" v="142" actId="26606"/>
          <ac:spMkLst>
            <pc:docMk/>
            <pc:sldMk cId="4106824910" sldId="266"/>
            <ac:spMk id="18" creationId="{A2413CA5-4739-4BC9-8BB3-B0A4928D314F}"/>
          </ac:spMkLst>
        </pc:spChg>
        <pc:spChg chg="add">
          <ac:chgData name="Fatima Shibli" userId="0b756c637f07cd71" providerId="LiveId" clId="{107E571E-4F90-4090-B1DC-C54AFD50D7A0}" dt="2022-08-08T16:11:25.096" v="142" actId="26606"/>
          <ac:spMkLst>
            <pc:docMk/>
            <pc:sldMk cId="4106824910" sldId="266"/>
            <ac:spMk id="23" creationId="{1DDC3EF6-2EA5-44B3-94C7-9DDA67A127D0}"/>
          </ac:spMkLst>
        </pc:spChg>
        <pc:spChg chg="add">
          <ac:chgData name="Fatima Shibli" userId="0b756c637f07cd71" providerId="LiveId" clId="{107E571E-4F90-4090-B1DC-C54AFD50D7A0}" dt="2022-08-08T16:11:25.096" v="142" actId="26606"/>
          <ac:spMkLst>
            <pc:docMk/>
            <pc:sldMk cId="4106824910" sldId="266"/>
            <ac:spMk id="25" creationId="{87925A9A-E9FA-496E-9C09-7C2845E0062B}"/>
          </ac:spMkLst>
        </pc:spChg>
        <pc:spChg chg="add">
          <ac:chgData name="Fatima Shibli" userId="0b756c637f07cd71" providerId="LiveId" clId="{107E571E-4F90-4090-B1DC-C54AFD50D7A0}" dt="2022-08-08T16:11:25.096" v="142" actId="26606"/>
          <ac:spMkLst>
            <pc:docMk/>
            <pc:sldMk cId="4106824910" sldId="266"/>
            <ac:spMk id="27" creationId="{2073ABB4-E164-4CBF-ADFF-25552BB7913B}"/>
          </ac:spMkLst>
        </pc:spChg>
        <pc:spChg chg="add">
          <ac:chgData name="Fatima Shibli" userId="0b756c637f07cd71" providerId="LiveId" clId="{107E571E-4F90-4090-B1DC-C54AFD50D7A0}" dt="2022-08-08T16:11:25.096" v="142" actId="26606"/>
          <ac:spMkLst>
            <pc:docMk/>
            <pc:sldMk cId="4106824910" sldId="266"/>
            <ac:spMk id="29" creationId="{1259A422-0023-4292-8200-E080556F30F9}"/>
          </ac:spMkLst>
        </pc:spChg>
        <pc:spChg chg="add">
          <ac:chgData name="Fatima Shibli" userId="0b756c637f07cd71" providerId="LiveId" clId="{107E571E-4F90-4090-B1DC-C54AFD50D7A0}" dt="2022-08-08T16:11:25.096" v="142" actId="26606"/>
          <ac:spMkLst>
            <pc:docMk/>
            <pc:sldMk cId="4106824910" sldId="266"/>
            <ac:spMk id="31" creationId="{A2413CA5-4739-4BC9-8BB3-B0A4928D314F}"/>
          </ac:spMkLst>
        </pc:spChg>
        <pc:picChg chg="add del mod">
          <ac:chgData name="Fatima Shibli" userId="0b756c637f07cd71" providerId="LiveId" clId="{107E571E-4F90-4090-B1DC-C54AFD50D7A0}" dt="2022-08-08T16:11:14.012" v="138" actId="478"/>
          <ac:picMkLst>
            <pc:docMk/>
            <pc:sldMk cId="4106824910" sldId="266"/>
            <ac:picMk id="5" creationId="{382DC159-3D4A-C6D2-25F1-37D5602737B2}"/>
          </ac:picMkLst>
        </pc:picChg>
        <pc:picChg chg="add mod">
          <ac:chgData name="Fatima Shibli" userId="0b756c637f07cd71" providerId="LiveId" clId="{107E571E-4F90-4090-B1DC-C54AFD50D7A0}" dt="2022-08-08T16:11:25.096" v="142" actId="26606"/>
          <ac:picMkLst>
            <pc:docMk/>
            <pc:sldMk cId="4106824910" sldId="266"/>
            <ac:picMk id="6" creationId="{8B5A06FB-4FD1-C165-C334-63DB728C71C2}"/>
          </ac:picMkLst>
        </pc:picChg>
      </pc:sldChg>
      <pc:sldChg chg="addSp delSp modSp new mod setBg">
        <pc:chgData name="Fatima Shibli" userId="0b756c637f07cd71" providerId="LiveId" clId="{107E571E-4F90-4090-B1DC-C54AFD50D7A0}" dt="2022-08-08T15:25:56.353" v="137" actId="962"/>
        <pc:sldMkLst>
          <pc:docMk/>
          <pc:sldMk cId="4032412875" sldId="267"/>
        </pc:sldMkLst>
        <pc:spChg chg="del">
          <ac:chgData name="Fatima Shibli" userId="0b756c637f07cd71" providerId="LiveId" clId="{107E571E-4F90-4090-B1DC-C54AFD50D7A0}" dt="2022-08-08T15:25:55.727" v="135" actId="26606"/>
          <ac:spMkLst>
            <pc:docMk/>
            <pc:sldMk cId="4032412875" sldId="267"/>
            <ac:spMk id="2" creationId="{A61CFEAD-6C1A-4FB7-06FB-A532B158088B}"/>
          </ac:spMkLst>
        </pc:spChg>
        <pc:spChg chg="del">
          <ac:chgData name="Fatima Shibli" userId="0b756c637f07cd71" providerId="LiveId" clId="{107E571E-4F90-4090-B1DC-C54AFD50D7A0}" dt="2022-08-08T15:25:54.303" v="134" actId="931"/>
          <ac:spMkLst>
            <pc:docMk/>
            <pc:sldMk cId="4032412875" sldId="267"/>
            <ac:spMk id="3" creationId="{320CA53C-016E-EA94-73A1-384DA408EF57}"/>
          </ac:spMkLst>
        </pc:spChg>
        <pc:spChg chg="add">
          <ac:chgData name="Fatima Shibli" userId="0b756c637f07cd71" providerId="LiveId" clId="{107E571E-4F90-4090-B1DC-C54AFD50D7A0}" dt="2022-08-08T15:25:55.727" v="135" actId="26606"/>
          <ac:spMkLst>
            <pc:docMk/>
            <pc:sldMk cId="4032412875" sldId="267"/>
            <ac:spMk id="10" creationId="{1DDC3EF6-2EA5-44B3-94C7-9DDA67A127D0}"/>
          </ac:spMkLst>
        </pc:spChg>
        <pc:spChg chg="add">
          <ac:chgData name="Fatima Shibli" userId="0b756c637f07cd71" providerId="LiveId" clId="{107E571E-4F90-4090-B1DC-C54AFD50D7A0}" dt="2022-08-08T15:25:55.727" v="135" actId="26606"/>
          <ac:spMkLst>
            <pc:docMk/>
            <pc:sldMk cId="4032412875" sldId="267"/>
            <ac:spMk id="12" creationId="{87925A9A-E9FA-496E-9C09-7C2845E0062B}"/>
          </ac:spMkLst>
        </pc:spChg>
        <pc:spChg chg="add">
          <ac:chgData name="Fatima Shibli" userId="0b756c637f07cd71" providerId="LiveId" clId="{107E571E-4F90-4090-B1DC-C54AFD50D7A0}" dt="2022-08-08T15:25:55.727" v="135" actId="26606"/>
          <ac:spMkLst>
            <pc:docMk/>
            <pc:sldMk cId="4032412875" sldId="267"/>
            <ac:spMk id="14" creationId="{2073ABB4-E164-4CBF-ADFF-25552BB7913B}"/>
          </ac:spMkLst>
        </pc:spChg>
        <pc:spChg chg="add">
          <ac:chgData name="Fatima Shibli" userId="0b756c637f07cd71" providerId="LiveId" clId="{107E571E-4F90-4090-B1DC-C54AFD50D7A0}" dt="2022-08-08T15:25:55.727" v="135" actId="26606"/>
          <ac:spMkLst>
            <pc:docMk/>
            <pc:sldMk cId="4032412875" sldId="267"/>
            <ac:spMk id="16" creationId="{1259A422-0023-4292-8200-E080556F30F9}"/>
          </ac:spMkLst>
        </pc:spChg>
        <pc:spChg chg="add">
          <ac:chgData name="Fatima Shibli" userId="0b756c637f07cd71" providerId="LiveId" clId="{107E571E-4F90-4090-B1DC-C54AFD50D7A0}" dt="2022-08-08T15:25:55.727" v="135" actId="26606"/>
          <ac:spMkLst>
            <pc:docMk/>
            <pc:sldMk cId="4032412875" sldId="267"/>
            <ac:spMk id="18" creationId="{A2413CA5-4739-4BC9-8BB3-B0A4928D314F}"/>
          </ac:spMkLst>
        </pc:spChg>
        <pc:picChg chg="add mod">
          <ac:chgData name="Fatima Shibli" userId="0b756c637f07cd71" providerId="LiveId" clId="{107E571E-4F90-4090-B1DC-C54AFD50D7A0}" dt="2022-08-08T15:25:56.353" v="137" actId="962"/>
          <ac:picMkLst>
            <pc:docMk/>
            <pc:sldMk cId="4032412875" sldId="267"/>
            <ac:picMk id="5" creationId="{7742D55E-69CD-B5D8-4255-B30AE38DFBD7}"/>
          </ac:picMkLst>
        </pc:picChg>
      </pc:sldChg>
      <pc:sldChg chg="addSp delSp modSp new mod setBg">
        <pc:chgData name="Fatima Shibli" userId="0b756c637f07cd71" providerId="LiveId" clId="{107E571E-4F90-4090-B1DC-C54AFD50D7A0}" dt="2022-08-08T16:11:55.032" v="156" actId="26606"/>
        <pc:sldMkLst>
          <pc:docMk/>
          <pc:sldMk cId="2763158344" sldId="268"/>
        </pc:sldMkLst>
        <pc:spChg chg="add del">
          <ac:chgData name="Fatima Shibli" userId="0b756c637f07cd71" providerId="LiveId" clId="{107E571E-4F90-4090-B1DC-C54AFD50D7A0}" dt="2022-08-08T16:11:55.032" v="156" actId="26606"/>
          <ac:spMkLst>
            <pc:docMk/>
            <pc:sldMk cId="2763158344" sldId="268"/>
            <ac:spMk id="2" creationId="{CB7E0F23-33D3-AA92-8C6E-A0BE5AAA8383}"/>
          </ac:spMkLst>
        </pc:spChg>
        <pc:spChg chg="del">
          <ac:chgData name="Fatima Shibli" userId="0b756c637f07cd71" providerId="LiveId" clId="{107E571E-4F90-4090-B1DC-C54AFD50D7A0}" dt="2022-08-08T16:11:52.002" v="151" actId="931"/>
          <ac:spMkLst>
            <pc:docMk/>
            <pc:sldMk cId="2763158344" sldId="268"/>
            <ac:spMk id="3" creationId="{2B45ED05-F7F4-E3E1-6EA4-CD2963D825A4}"/>
          </ac:spMkLst>
        </pc:spChg>
        <pc:spChg chg="add del">
          <ac:chgData name="Fatima Shibli" userId="0b756c637f07cd71" providerId="LiveId" clId="{107E571E-4F90-4090-B1DC-C54AFD50D7A0}" dt="2022-08-08T16:11:55.025" v="155" actId="26606"/>
          <ac:spMkLst>
            <pc:docMk/>
            <pc:sldMk cId="2763158344" sldId="268"/>
            <ac:spMk id="10" creationId="{C05729A4-6F0F-4423-AD0C-EF27345E6187}"/>
          </ac:spMkLst>
        </pc:spChg>
        <pc:spChg chg="add del">
          <ac:chgData name="Fatima Shibli" userId="0b756c637f07cd71" providerId="LiveId" clId="{107E571E-4F90-4090-B1DC-C54AFD50D7A0}" dt="2022-08-08T16:11:55.025" v="155" actId="26606"/>
          <ac:spMkLst>
            <pc:docMk/>
            <pc:sldMk cId="2763158344" sldId="268"/>
            <ac:spMk id="12" creationId="{204CB79E-F775-42E6-994C-D5FA8C176B65}"/>
          </ac:spMkLst>
        </pc:spChg>
        <pc:spChg chg="add del">
          <ac:chgData name="Fatima Shibli" userId="0b756c637f07cd71" providerId="LiveId" clId="{107E571E-4F90-4090-B1DC-C54AFD50D7A0}" dt="2022-08-08T16:11:55.025" v="155" actId="26606"/>
          <ac:spMkLst>
            <pc:docMk/>
            <pc:sldMk cId="2763158344" sldId="268"/>
            <ac:spMk id="14" creationId="{3AAB5B94-95EF-4963-859C-1FA406D62CA2}"/>
          </ac:spMkLst>
        </pc:spChg>
        <pc:spChg chg="add del">
          <ac:chgData name="Fatima Shibli" userId="0b756c637f07cd71" providerId="LiveId" clId="{107E571E-4F90-4090-B1DC-C54AFD50D7A0}" dt="2022-08-08T16:11:55.025" v="155" actId="26606"/>
          <ac:spMkLst>
            <pc:docMk/>
            <pc:sldMk cId="2763158344" sldId="268"/>
            <ac:spMk id="16" creationId="{AB9EC6EB-20B4-47D9-B377-8AB3F9EDFBDE}"/>
          </ac:spMkLst>
        </pc:spChg>
        <pc:spChg chg="add del">
          <ac:chgData name="Fatima Shibli" userId="0b756c637f07cd71" providerId="LiveId" clId="{107E571E-4F90-4090-B1DC-C54AFD50D7A0}" dt="2022-08-08T16:11:55.025" v="155" actId="26606"/>
          <ac:spMkLst>
            <pc:docMk/>
            <pc:sldMk cId="2763158344" sldId="268"/>
            <ac:spMk id="18" creationId="{A1D6CD10-98FC-4295-B0E3-77908B8EC3E0}"/>
          </ac:spMkLst>
        </pc:spChg>
        <pc:spChg chg="add">
          <ac:chgData name="Fatima Shibli" userId="0b756c637f07cd71" providerId="LiveId" clId="{107E571E-4F90-4090-B1DC-C54AFD50D7A0}" dt="2022-08-08T16:11:55.032" v="156" actId="26606"/>
          <ac:spMkLst>
            <pc:docMk/>
            <pc:sldMk cId="2763158344" sldId="268"/>
            <ac:spMk id="20" creationId="{1DDC3EF6-2EA5-44B3-94C7-9DDA67A127D0}"/>
          </ac:spMkLst>
        </pc:spChg>
        <pc:spChg chg="add">
          <ac:chgData name="Fatima Shibli" userId="0b756c637f07cd71" providerId="LiveId" clId="{107E571E-4F90-4090-B1DC-C54AFD50D7A0}" dt="2022-08-08T16:11:55.032" v="156" actId="26606"/>
          <ac:spMkLst>
            <pc:docMk/>
            <pc:sldMk cId="2763158344" sldId="268"/>
            <ac:spMk id="21" creationId="{87925A9A-E9FA-496E-9C09-7C2845E0062B}"/>
          </ac:spMkLst>
        </pc:spChg>
        <pc:spChg chg="add">
          <ac:chgData name="Fatima Shibli" userId="0b756c637f07cd71" providerId="LiveId" clId="{107E571E-4F90-4090-B1DC-C54AFD50D7A0}" dt="2022-08-08T16:11:55.032" v="156" actId="26606"/>
          <ac:spMkLst>
            <pc:docMk/>
            <pc:sldMk cId="2763158344" sldId="268"/>
            <ac:spMk id="22" creationId="{2073ABB4-E164-4CBF-ADFF-25552BB7913B}"/>
          </ac:spMkLst>
        </pc:spChg>
        <pc:spChg chg="add">
          <ac:chgData name="Fatima Shibli" userId="0b756c637f07cd71" providerId="LiveId" clId="{107E571E-4F90-4090-B1DC-C54AFD50D7A0}" dt="2022-08-08T16:11:55.032" v="156" actId="26606"/>
          <ac:spMkLst>
            <pc:docMk/>
            <pc:sldMk cId="2763158344" sldId="268"/>
            <ac:spMk id="23" creationId="{1259A422-0023-4292-8200-E080556F30F9}"/>
          </ac:spMkLst>
        </pc:spChg>
        <pc:spChg chg="add">
          <ac:chgData name="Fatima Shibli" userId="0b756c637f07cd71" providerId="LiveId" clId="{107E571E-4F90-4090-B1DC-C54AFD50D7A0}" dt="2022-08-08T16:11:55.032" v="156" actId="26606"/>
          <ac:spMkLst>
            <pc:docMk/>
            <pc:sldMk cId="2763158344" sldId="268"/>
            <ac:spMk id="24" creationId="{A2413CA5-4739-4BC9-8BB3-B0A4928D314F}"/>
          </ac:spMkLst>
        </pc:spChg>
        <pc:picChg chg="add mod">
          <ac:chgData name="Fatima Shibli" userId="0b756c637f07cd71" providerId="LiveId" clId="{107E571E-4F90-4090-B1DC-C54AFD50D7A0}" dt="2022-08-08T16:11:55.032" v="156" actId="26606"/>
          <ac:picMkLst>
            <pc:docMk/>
            <pc:sldMk cId="2763158344" sldId="268"/>
            <ac:picMk id="5" creationId="{01B65D2B-16D8-9D69-997F-1203C57204AE}"/>
          </ac:picMkLst>
        </pc:picChg>
      </pc:sldChg>
      <pc:sldChg chg="addSp delSp modSp new mod ord setBg">
        <pc:chgData name="Fatima Shibli" userId="0b756c637f07cd71" providerId="LiveId" clId="{107E571E-4F90-4090-B1DC-C54AFD50D7A0}" dt="2022-08-08T16:11:43.869" v="150"/>
        <pc:sldMkLst>
          <pc:docMk/>
          <pc:sldMk cId="1692167553" sldId="269"/>
        </pc:sldMkLst>
        <pc:spChg chg="del">
          <ac:chgData name="Fatima Shibli" userId="0b756c637f07cd71" providerId="LiveId" clId="{107E571E-4F90-4090-B1DC-C54AFD50D7A0}" dt="2022-08-08T16:11:40.731" v="148" actId="26606"/>
          <ac:spMkLst>
            <pc:docMk/>
            <pc:sldMk cId="1692167553" sldId="269"/>
            <ac:spMk id="2" creationId="{DA1FAEF0-2504-E888-53BD-BF694C5FD658}"/>
          </ac:spMkLst>
        </pc:spChg>
        <pc:spChg chg="del">
          <ac:chgData name="Fatima Shibli" userId="0b756c637f07cd71" providerId="LiveId" clId="{107E571E-4F90-4090-B1DC-C54AFD50D7A0}" dt="2022-08-08T16:11:39.419" v="145" actId="931"/>
          <ac:spMkLst>
            <pc:docMk/>
            <pc:sldMk cId="1692167553" sldId="269"/>
            <ac:spMk id="3" creationId="{65F01E32-66C1-EACA-9AD6-09ABB3E84D19}"/>
          </ac:spMkLst>
        </pc:spChg>
        <pc:spChg chg="add">
          <ac:chgData name="Fatima Shibli" userId="0b756c637f07cd71" providerId="LiveId" clId="{107E571E-4F90-4090-B1DC-C54AFD50D7A0}" dt="2022-08-08T16:11:40.731" v="148" actId="26606"/>
          <ac:spMkLst>
            <pc:docMk/>
            <pc:sldMk cId="1692167553" sldId="269"/>
            <ac:spMk id="10" creationId="{1DDC3EF6-2EA5-44B3-94C7-9DDA67A127D0}"/>
          </ac:spMkLst>
        </pc:spChg>
        <pc:spChg chg="add">
          <ac:chgData name="Fatima Shibli" userId="0b756c637f07cd71" providerId="LiveId" clId="{107E571E-4F90-4090-B1DC-C54AFD50D7A0}" dt="2022-08-08T16:11:40.731" v="148" actId="26606"/>
          <ac:spMkLst>
            <pc:docMk/>
            <pc:sldMk cId="1692167553" sldId="269"/>
            <ac:spMk id="12" creationId="{87925A9A-E9FA-496E-9C09-7C2845E0062B}"/>
          </ac:spMkLst>
        </pc:spChg>
        <pc:spChg chg="add">
          <ac:chgData name="Fatima Shibli" userId="0b756c637f07cd71" providerId="LiveId" clId="{107E571E-4F90-4090-B1DC-C54AFD50D7A0}" dt="2022-08-08T16:11:40.731" v="148" actId="26606"/>
          <ac:spMkLst>
            <pc:docMk/>
            <pc:sldMk cId="1692167553" sldId="269"/>
            <ac:spMk id="14" creationId="{2073ABB4-E164-4CBF-ADFF-25552BB7913B}"/>
          </ac:spMkLst>
        </pc:spChg>
        <pc:spChg chg="add">
          <ac:chgData name="Fatima Shibli" userId="0b756c637f07cd71" providerId="LiveId" clId="{107E571E-4F90-4090-B1DC-C54AFD50D7A0}" dt="2022-08-08T16:11:40.731" v="148" actId="26606"/>
          <ac:spMkLst>
            <pc:docMk/>
            <pc:sldMk cId="1692167553" sldId="269"/>
            <ac:spMk id="16" creationId="{1259A422-0023-4292-8200-E080556F30F9}"/>
          </ac:spMkLst>
        </pc:spChg>
        <pc:spChg chg="add">
          <ac:chgData name="Fatima Shibli" userId="0b756c637f07cd71" providerId="LiveId" clId="{107E571E-4F90-4090-B1DC-C54AFD50D7A0}" dt="2022-08-08T16:11:40.731" v="148" actId="26606"/>
          <ac:spMkLst>
            <pc:docMk/>
            <pc:sldMk cId="1692167553" sldId="269"/>
            <ac:spMk id="18" creationId="{A2413CA5-4739-4BC9-8BB3-B0A4928D314F}"/>
          </ac:spMkLst>
        </pc:spChg>
        <pc:picChg chg="add mod">
          <ac:chgData name="Fatima Shibli" userId="0b756c637f07cd71" providerId="LiveId" clId="{107E571E-4F90-4090-B1DC-C54AFD50D7A0}" dt="2022-08-08T16:11:40.731" v="148" actId="26606"/>
          <ac:picMkLst>
            <pc:docMk/>
            <pc:sldMk cId="1692167553" sldId="269"/>
            <ac:picMk id="5" creationId="{3543A73B-3B3F-F75F-54EB-349D9E10E0D7}"/>
          </ac:picMkLst>
        </pc:picChg>
      </pc:sldChg>
      <pc:sldChg chg="addSp delSp modSp new mod setBg setClrOvrMap">
        <pc:chgData name="Fatima Shibli" userId="0b756c637f07cd71" providerId="LiveId" clId="{107E571E-4F90-4090-B1DC-C54AFD50D7A0}" dt="2022-08-08T16:20:16.578" v="244" actId="26606"/>
        <pc:sldMkLst>
          <pc:docMk/>
          <pc:sldMk cId="267123672" sldId="270"/>
        </pc:sldMkLst>
        <pc:spChg chg="mod">
          <ac:chgData name="Fatima Shibli" userId="0b756c637f07cd71" providerId="LiveId" clId="{107E571E-4F90-4090-B1DC-C54AFD50D7A0}" dt="2022-08-08T16:20:16.578" v="244" actId="26606"/>
          <ac:spMkLst>
            <pc:docMk/>
            <pc:sldMk cId="267123672" sldId="270"/>
            <ac:spMk id="2" creationId="{568D8FDE-9DB8-A539-AD1D-3EEE86767BF0}"/>
          </ac:spMkLst>
        </pc:spChg>
        <pc:spChg chg="del mod">
          <ac:chgData name="Fatima Shibli" userId="0b756c637f07cd71" providerId="LiveId" clId="{107E571E-4F90-4090-B1DC-C54AFD50D7A0}" dt="2022-08-08T16:20:16.578" v="244" actId="26606"/>
          <ac:spMkLst>
            <pc:docMk/>
            <pc:sldMk cId="267123672" sldId="270"/>
            <ac:spMk id="3" creationId="{852B48EC-7FB7-B7C8-6A86-D037A566154A}"/>
          </ac:spMkLst>
        </pc:spChg>
        <pc:spChg chg="add del">
          <ac:chgData name="Fatima Shibli" userId="0b756c637f07cd71" providerId="LiveId" clId="{107E571E-4F90-4090-B1DC-C54AFD50D7A0}" dt="2022-08-08T16:20:16.562" v="243" actId="26606"/>
          <ac:spMkLst>
            <pc:docMk/>
            <pc:sldMk cId="267123672" sldId="270"/>
            <ac:spMk id="8" creationId="{9B6B47BF-F3D0-4678-9B20-DA45E1BCAD6C}"/>
          </ac:spMkLst>
        </pc:spChg>
        <pc:spChg chg="add">
          <ac:chgData name="Fatima Shibli" userId="0b756c637f07cd71" providerId="LiveId" clId="{107E571E-4F90-4090-B1DC-C54AFD50D7A0}" dt="2022-08-08T16:20:16.578" v="244" actId="26606"/>
          <ac:spMkLst>
            <pc:docMk/>
            <pc:sldMk cId="267123672" sldId="270"/>
            <ac:spMk id="9" creationId="{F92989FB-1024-49B7-BDF1-B3CE27D48623}"/>
          </ac:spMkLst>
        </pc:spChg>
        <pc:spChg chg="add del">
          <ac:chgData name="Fatima Shibli" userId="0b756c637f07cd71" providerId="LiveId" clId="{107E571E-4F90-4090-B1DC-C54AFD50D7A0}" dt="2022-08-08T16:20:16.562" v="243" actId="26606"/>
          <ac:spMkLst>
            <pc:docMk/>
            <pc:sldMk cId="267123672" sldId="270"/>
            <ac:spMk id="10" creationId="{19334917-3673-4EF2-BA7C-CC83AEEEAE37}"/>
          </ac:spMkLst>
        </pc:spChg>
        <pc:spChg chg="add">
          <ac:chgData name="Fatima Shibli" userId="0b756c637f07cd71" providerId="LiveId" clId="{107E571E-4F90-4090-B1DC-C54AFD50D7A0}" dt="2022-08-08T16:20:16.578" v="244" actId="26606"/>
          <ac:spMkLst>
            <pc:docMk/>
            <pc:sldMk cId="267123672" sldId="270"/>
            <ac:spMk id="11" creationId="{2987D6F4-EC95-4EF1-A8AD-4B70386CEEC7}"/>
          </ac:spMkLst>
        </pc:spChg>
        <pc:spChg chg="add del">
          <ac:chgData name="Fatima Shibli" userId="0b756c637f07cd71" providerId="LiveId" clId="{107E571E-4F90-4090-B1DC-C54AFD50D7A0}" dt="2022-08-08T16:20:16.562" v="243" actId="26606"/>
          <ac:spMkLst>
            <pc:docMk/>
            <pc:sldMk cId="267123672" sldId="270"/>
            <ac:spMk id="12" creationId="{E1589AE1-C0FC-4B66-9C0D-9EB92F40F440}"/>
          </ac:spMkLst>
        </pc:spChg>
        <pc:spChg chg="add">
          <ac:chgData name="Fatima Shibli" userId="0b756c637f07cd71" providerId="LiveId" clId="{107E571E-4F90-4090-B1DC-C54AFD50D7A0}" dt="2022-08-08T16:20:16.578" v="244" actId="26606"/>
          <ac:spMkLst>
            <pc:docMk/>
            <pc:sldMk cId="267123672" sldId="270"/>
            <ac:spMk id="13" creationId="{F5F792DF-9D0A-4DB6-9A9E-7312F5A7E87D}"/>
          </ac:spMkLst>
        </pc:spChg>
        <pc:spChg chg="add">
          <ac:chgData name="Fatima Shibli" userId="0b756c637f07cd71" providerId="LiveId" clId="{107E571E-4F90-4090-B1DC-C54AFD50D7A0}" dt="2022-08-08T16:20:16.578" v="244" actId="26606"/>
          <ac:spMkLst>
            <pc:docMk/>
            <pc:sldMk cId="267123672" sldId="270"/>
            <ac:spMk id="15" creationId="{7BC7EA7B-802E-41F4-8926-C4475287AA31}"/>
          </ac:spMkLst>
        </pc:spChg>
        <pc:graphicFrameChg chg="add">
          <ac:chgData name="Fatima Shibli" userId="0b756c637f07cd71" providerId="LiveId" clId="{107E571E-4F90-4090-B1DC-C54AFD50D7A0}" dt="2022-08-08T16:20:16.578" v="244" actId="26606"/>
          <ac:graphicFrameMkLst>
            <pc:docMk/>
            <pc:sldMk cId="267123672" sldId="270"/>
            <ac:graphicFrameMk id="5" creationId="{BD368343-D250-A603-F5FD-68FE95F3D03F}"/>
          </ac:graphicFrameMkLst>
        </pc:graphicFrameChg>
      </pc:sldChg>
      <pc:sldChg chg="modSp new mod">
        <pc:chgData name="Fatima Shibli" userId="0b756c637f07cd71" providerId="LiveId" clId="{107E571E-4F90-4090-B1DC-C54AFD50D7A0}" dt="2022-08-08T16:23:54.466" v="322" actId="20577"/>
        <pc:sldMkLst>
          <pc:docMk/>
          <pc:sldMk cId="3426910077" sldId="271"/>
        </pc:sldMkLst>
        <pc:spChg chg="mod">
          <ac:chgData name="Fatima Shibli" userId="0b756c637f07cd71" providerId="LiveId" clId="{107E571E-4F90-4090-B1DC-C54AFD50D7A0}" dt="2022-08-08T16:22:51.038" v="264" actId="20577"/>
          <ac:spMkLst>
            <pc:docMk/>
            <pc:sldMk cId="3426910077" sldId="271"/>
            <ac:spMk id="2" creationId="{73860A11-D9B4-E84D-A202-F296E3F7ED4E}"/>
          </ac:spMkLst>
        </pc:spChg>
        <pc:spChg chg="mod">
          <ac:chgData name="Fatima Shibli" userId="0b756c637f07cd71" providerId="LiveId" clId="{107E571E-4F90-4090-B1DC-C54AFD50D7A0}" dt="2022-08-08T16:23:54.466" v="322" actId="20577"/>
          <ac:spMkLst>
            <pc:docMk/>
            <pc:sldMk cId="3426910077" sldId="271"/>
            <ac:spMk id="3" creationId="{861E3C9A-6E95-C819-F953-F45BDCCB988E}"/>
          </ac:spMkLst>
        </pc:spChg>
      </pc:sldChg>
      <pc:sldChg chg="modSp new mod">
        <pc:chgData name="Fatima Shibli" userId="0b756c637f07cd71" providerId="LiveId" clId="{107E571E-4F90-4090-B1DC-C54AFD50D7A0}" dt="2022-08-08T16:25:01.821" v="328"/>
        <pc:sldMkLst>
          <pc:docMk/>
          <pc:sldMk cId="968149054" sldId="272"/>
        </pc:sldMkLst>
        <pc:spChg chg="mod">
          <ac:chgData name="Fatima Shibli" userId="0b756c637f07cd71" providerId="LiveId" clId="{107E571E-4F90-4090-B1DC-C54AFD50D7A0}" dt="2022-08-08T16:24:36.340" v="327" actId="5793"/>
          <ac:spMkLst>
            <pc:docMk/>
            <pc:sldMk cId="968149054" sldId="272"/>
            <ac:spMk id="2" creationId="{8658A433-3256-7DD2-C77A-04C14BE11BA2}"/>
          </ac:spMkLst>
        </pc:spChg>
        <pc:spChg chg="mod">
          <ac:chgData name="Fatima Shibli" userId="0b756c637f07cd71" providerId="LiveId" clId="{107E571E-4F90-4090-B1DC-C54AFD50D7A0}" dt="2022-08-08T16:25:01.821" v="328"/>
          <ac:spMkLst>
            <pc:docMk/>
            <pc:sldMk cId="968149054" sldId="272"/>
            <ac:spMk id="3" creationId="{6BF34415-C25C-5E57-2166-AC1EEC91CF2D}"/>
          </ac:spMkLst>
        </pc:spChg>
      </pc:sldChg>
      <pc:sldChg chg="modSp new mod">
        <pc:chgData name="Fatima Shibli" userId="0b756c637f07cd71" providerId="LiveId" clId="{107E571E-4F90-4090-B1DC-C54AFD50D7A0}" dt="2022-08-08T16:36:10.721" v="475" actId="20577"/>
        <pc:sldMkLst>
          <pc:docMk/>
          <pc:sldMk cId="3675114185" sldId="273"/>
        </pc:sldMkLst>
        <pc:spChg chg="mod">
          <ac:chgData name="Fatima Shibli" userId="0b756c637f07cd71" providerId="LiveId" clId="{107E571E-4F90-4090-B1DC-C54AFD50D7A0}" dt="2022-08-08T16:25:25.772" v="357" actId="20577"/>
          <ac:spMkLst>
            <pc:docMk/>
            <pc:sldMk cId="3675114185" sldId="273"/>
            <ac:spMk id="2" creationId="{91AEDBCE-E208-B573-BA6B-438FB077A4F4}"/>
          </ac:spMkLst>
        </pc:spChg>
        <pc:spChg chg="mod">
          <ac:chgData name="Fatima Shibli" userId="0b756c637f07cd71" providerId="LiveId" clId="{107E571E-4F90-4090-B1DC-C54AFD50D7A0}" dt="2022-08-08T16:36:10.721" v="475" actId="20577"/>
          <ac:spMkLst>
            <pc:docMk/>
            <pc:sldMk cId="3675114185" sldId="273"/>
            <ac:spMk id="3" creationId="{9E2A52B2-A8E8-9BB3-7194-08D25B5969BB}"/>
          </ac:spMkLst>
        </pc:spChg>
      </pc:sldChg>
      <pc:sldChg chg="addSp delSp modSp new mod setBg setClrOvrMap">
        <pc:chgData name="Fatima Shibli" userId="0b756c637f07cd71" providerId="LiveId" clId="{107E571E-4F90-4090-B1DC-C54AFD50D7A0}" dt="2022-08-08T16:39:53.404" v="502" actId="26606"/>
        <pc:sldMkLst>
          <pc:docMk/>
          <pc:sldMk cId="3724461558" sldId="274"/>
        </pc:sldMkLst>
        <pc:spChg chg="mod ord">
          <ac:chgData name="Fatima Shibli" userId="0b756c637f07cd71" providerId="LiveId" clId="{107E571E-4F90-4090-B1DC-C54AFD50D7A0}" dt="2022-08-08T16:39:53.404" v="502" actId="26606"/>
          <ac:spMkLst>
            <pc:docMk/>
            <pc:sldMk cId="3724461558" sldId="274"/>
            <ac:spMk id="2" creationId="{FAFC0BBD-E0D4-EBF3-5677-DE71F97C33A8}"/>
          </ac:spMkLst>
        </pc:spChg>
        <pc:spChg chg="del">
          <ac:chgData name="Fatima Shibli" userId="0b756c637f07cd71" providerId="LiveId" clId="{107E571E-4F90-4090-B1DC-C54AFD50D7A0}" dt="2022-08-08T16:39:43.190" v="499" actId="931"/>
          <ac:spMkLst>
            <pc:docMk/>
            <pc:sldMk cId="3724461558" sldId="274"/>
            <ac:spMk id="3" creationId="{FA0D66F9-28FD-8CBB-0003-34153CFAC546}"/>
          </ac:spMkLst>
        </pc:spChg>
        <pc:spChg chg="add del">
          <ac:chgData name="Fatima Shibli" userId="0b756c637f07cd71" providerId="LiveId" clId="{107E571E-4F90-4090-B1DC-C54AFD50D7A0}" dt="2022-08-08T16:39:53.395" v="501" actId="26606"/>
          <ac:spMkLst>
            <pc:docMk/>
            <pc:sldMk cId="3724461558" sldId="274"/>
            <ac:spMk id="10" creationId="{E6C8E6EB-4C59-429B-97E4-72A058CFC4FB}"/>
          </ac:spMkLst>
        </pc:spChg>
        <pc:spChg chg="add del">
          <ac:chgData name="Fatima Shibli" userId="0b756c637f07cd71" providerId="LiveId" clId="{107E571E-4F90-4090-B1DC-C54AFD50D7A0}" dt="2022-08-08T16:39:53.395" v="501" actId="26606"/>
          <ac:spMkLst>
            <pc:docMk/>
            <pc:sldMk cId="3724461558" sldId="274"/>
            <ac:spMk id="12" creationId="{B5B90362-AFCC-46A9-B41C-A257A8C5B314}"/>
          </ac:spMkLst>
        </pc:spChg>
        <pc:spChg chg="add del">
          <ac:chgData name="Fatima Shibli" userId="0b756c637f07cd71" providerId="LiveId" clId="{107E571E-4F90-4090-B1DC-C54AFD50D7A0}" dt="2022-08-08T16:39:53.395" v="501" actId="26606"/>
          <ac:spMkLst>
            <pc:docMk/>
            <pc:sldMk cId="3724461558" sldId="274"/>
            <ac:spMk id="14" creationId="{F71EF7F1-38BA-471D-8CD4-2A9AE8E35527}"/>
          </ac:spMkLst>
        </pc:spChg>
        <pc:spChg chg="add del">
          <ac:chgData name="Fatima Shibli" userId="0b756c637f07cd71" providerId="LiveId" clId="{107E571E-4F90-4090-B1DC-C54AFD50D7A0}" dt="2022-08-08T16:39:53.395" v="501" actId="26606"/>
          <ac:spMkLst>
            <pc:docMk/>
            <pc:sldMk cId="3724461558" sldId="274"/>
            <ac:spMk id="16" creationId="{C0524398-BFB4-4C4A-8317-83B8729F9B26}"/>
          </ac:spMkLst>
        </pc:spChg>
        <pc:spChg chg="add del">
          <ac:chgData name="Fatima Shibli" userId="0b756c637f07cd71" providerId="LiveId" clId="{107E571E-4F90-4090-B1DC-C54AFD50D7A0}" dt="2022-08-08T16:39:53.395" v="501" actId="26606"/>
          <ac:spMkLst>
            <pc:docMk/>
            <pc:sldMk cId="3724461558" sldId="274"/>
            <ac:spMk id="18" creationId="{6B695AA2-4B70-477F-AF90-536B720A1343}"/>
          </ac:spMkLst>
        </pc:spChg>
        <pc:spChg chg="add">
          <ac:chgData name="Fatima Shibli" userId="0b756c637f07cd71" providerId="LiveId" clId="{107E571E-4F90-4090-B1DC-C54AFD50D7A0}" dt="2022-08-08T16:39:53.404" v="502" actId="26606"/>
          <ac:spMkLst>
            <pc:docMk/>
            <pc:sldMk cId="3724461558" sldId="274"/>
            <ac:spMk id="20" creationId="{D5B012D8-7F27-4758-9AC6-C889B154BD73}"/>
          </ac:spMkLst>
        </pc:spChg>
        <pc:spChg chg="add">
          <ac:chgData name="Fatima Shibli" userId="0b756c637f07cd71" providerId="LiveId" clId="{107E571E-4F90-4090-B1DC-C54AFD50D7A0}" dt="2022-08-08T16:39:53.404" v="502" actId="26606"/>
          <ac:spMkLst>
            <pc:docMk/>
            <pc:sldMk cId="3724461558" sldId="274"/>
            <ac:spMk id="21" creationId="{E6C8E6EB-4C59-429B-97E4-72A058CFC4FB}"/>
          </ac:spMkLst>
        </pc:spChg>
        <pc:spChg chg="add">
          <ac:chgData name="Fatima Shibli" userId="0b756c637f07cd71" providerId="LiveId" clId="{107E571E-4F90-4090-B1DC-C54AFD50D7A0}" dt="2022-08-08T16:39:53.404" v="502" actId="26606"/>
          <ac:spMkLst>
            <pc:docMk/>
            <pc:sldMk cId="3724461558" sldId="274"/>
            <ac:spMk id="22" creationId="{B5B90362-AFCC-46A9-B41C-A257A8C5B314}"/>
          </ac:spMkLst>
        </pc:spChg>
        <pc:spChg chg="add">
          <ac:chgData name="Fatima Shibli" userId="0b756c637f07cd71" providerId="LiveId" clId="{107E571E-4F90-4090-B1DC-C54AFD50D7A0}" dt="2022-08-08T16:39:53.404" v="502" actId="26606"/>
          <ac:spMkLst>
            <pc:docMk/>
            <pc:sldMk cId="3724461558" sldId="274"/>
            <ac:spMk id="23" creationId="{F71EF7F1-38BA-471D-8CD4-2A9AE8E35527}"/>
          </ac:spMkLst>
        </pc:spChg>
        <pc:spChg chg="add">
          <ac:chgData name="Fatima Shibli" userId="0b756c637f07cd71" providerId="LiveId" clId="{107E571E-4F90-4090-B1DC-C54AFD50D7A0}" dt="2022-08-08T16:39:53.404" v="502" actId="26606"/>
          <ac:spMkLst>
            <pc:docMk/>
            <pc:sldMk cId="3724461558" sldId="274"/>
            <ac:spMk id="24" creationId="{C0524398-BFB4-4C4A-8317-83B8729F9B26}"/>
          </ac:spMkLst>
        </pc:spChg>
        <pc:spChg chg="add">
          <ac:chgData name="Fatima Shibli" userId="0b756c637f07cd71" providerId="LiveId" clId="{107E571E-4F90-4090-B1DC-C54AFD50D7A0}" dt="2022-08-08T16:39:53.404" v="502" actId="26606"/>
          <ac:spMkLst>
            <pc:docMk/>
            <pc:sldMk cId="3724461558" sldId="274"/>
            <ac:spMk id="25" creationId="{4063B759-00FC-46D1-9898-8E8625268FAF}"/>
          </ac:spMkLst>
        </pc:spChg>
        <pc:picChg chg="add mod">
          <ac:chgData name="Fatima Shibli" userId="0b756c637f07cd71" providerId="LiveId" clId="{107E571E-4F90-4090-B1DC-C54AFD50D7A0}" dt="2022-08-08T16:39:53.404" v="502" actId="26606"/>
          <ac:picMkLst>
            <pc:docMk/>
            <pc:sldMk cId="3724461558" sldId="274"/>
            <ac:picMk id="5" creationId="{069FF5A9-B162-73D6-9315-BFCD4C84EA3B}"/>
          </ac:picMkLst>
        </pc:picChg>
      </pc:sldChg>
      <pc:sldChg chg="addSp delSp modSp new mod setBg">
        <pc:chgData name="Fatima Shibli" userId="0b756c637f07cd71" providerId="LiveId" clId="{107E571E-4F90-4090-B1DC-C54AFD50D7A0}" dt="2022-08-08T16:44:24.195" v="509" actId="26606"/>
        <pc:sldMkLst>
          <pc:docMk/>
          <pc:sldMk cId="860644755" sldId="275"/>
        </pc:sldMkLst>
        <pc:spChg chg="add del">
          <ac:chgData name="Fatima Shibli" userId="0b756c637f07cd71" providerId="LiveId" clId="{107E571E-4F90-4090-B1DC-C54AFD50D7A0}" dt="2022-08-08T16:44:24.195" v="509" actId="26606"/>
          <ac:spMkLst>
            <pc:docMk/>
            <pc:sldMk cId="860644755" sldId="275"/>
            <ac:spMk id="2" creationId="{13807DCA-85D9-3F77-A920-2C95D4D31D65}"/>
          </ac:spMkLst>
        </pc:spChg>
        <pc:spChg chg="del">
          <ac:chgData name="Fatima Shibli" userId="0b756c637f07cd71" providerId="LiveId" clId="{107E571E-4F90-4090-B1DC-C54AFD50D7A0}" dt="2022-08-08T16:44:07.206" v="504" actId="931"/>
          <ac:spMkLst>
            <pc:docMk/>
            <pc:sldMk cId="860644755" sldId="275"/>
            <ac:spMk id="3" creationId="{5A33286C-5331-72ED-3AF7-BD042D5F43BE}"/>
          </ac:spMkLst>
        </pc:spChg>
        <pc:spChg chg="add del">
          <ac:chgData name="Fatima Shibli" userId="0b756c637f07cd71" providerId="LiveId" clId="{107E571E-4F90-4090-B1DC-C54AFD50D7A0}" dt="2022-08-08T16:44:24.186" v="508" actId="26606"/>
          <ac:spMkLst>
            <pc:docMk/>
            <pc:sldMk cId="860644755" sldId="275"/>
            <ac:spMk id="10" creationId="{1DDC3EF6-2EA5-44B3-94C7-9DDA67A127D0}"/>
          </ac:spMkLst>
        </pc:spChg>
        <pc:spChg chg="add del">
          <ac:chgData name="Fatima Shibli" userId="0b756c637f07cd71" providerId="LiveId" clId="{107E571E-4F90-4090-B1DC-C54AFD50D7A0}" dt="2022-08-08T16:44:24.186" v="508" actId="26606"/>
          <ac:spMkLst>
            <pc:docMk/>
            <pc:sldMk cId="860644755" sldId="275"/>
            <ac:spMk id="12" creationId="{87925A9A-E9FA-496E-9C09-7C2845E0062B}"/>
          </ac:spMkLst>
        </pc:spChg>
        <pc:spChg chg="add del">
          <ac:chgData name="Fatima Shibli" userId="0b756c637f07cd71" providerId="LiveId" clId="{107E571E-4F90-4090-B1DC-C54AFD50D7A0}" dt="2022-08-08T16:44:24.186" v="508" actId="26606"/>
          <ac:spMkLst>
            <pc:docMk/>
            <pc:sldMk cId="860644755" sldId="275"/>
            <ac:spMk id="14" creationId="{2073ABB4-E164-4CBF-ADFF-25552BB7913B}"/>
          </ac:spMkLst>
        </pc:spChg>
        <pc:spChg chg="add del">
          <ac:chgData name="Fatima Shibli" userId="0b756c637f07cd71" providerId="LiveId" clId="{107E571E-4F90-4090-B1DC-C54AFD50D7A0}" dt="2022-08-08T16:44:24.186" v="508" actId="26606"/>
          <ac:spMkLst>
            <pc:docMk/>
            <pc:sldMk cId="860644755" sldId="275"/>
            <ac:spMk id="16" creationId="{1259A422-0023-4292-8200-E080556F30F9}"/>
          </ac:spMkLst>
        </pc:spChg>
        <pc:spChg chg="add del">
          <ac:chgData name="Fatima Shibli" userId="0b756c637f07cd71" providerId="LiveId" clId="{107E571E-4F90-4090-B1DC-C54AFD50D7A0}" dt="2022-08-08T16:44:24.186" v="508" actId="26606"/>
          <ac:spMkLst>
            <pc:docMk/>
            <pc:sldMk cId="860644755" sldId="275"/>
            <ac:spMk id="18" creationId="{A2413CA5-4739-4BC9-8BB3-B0A4928D314F}"/>
          </ac:spMkLst>
        </pc:spChg>
        <pc:spChg chg="add">
          <ac:chgData name="Fatima Shibli" userId="0b756c637f07cd71" providerId="LiveId" clId="{107E571E-4F90-4090-B1DC-C54AFD50D7A0}" dt="2022-08-08T16:44:24.195" v="509" actId="26606"/>
          <ac:spMkLst>
            <pc:docMk/>
            <pc:sldMk cId="860644755" sldId="275"/>
            <ac:spMk id="20" creationId="{C05729A4-6F0F-4423-AD0C-EF27345E6187}"/>
          </ac:spMkLst>
        </pc:spChg>
        <pc:spChg chg="add">
          <ac:chgData name="Fatima Shibli" userId="0b756c637f07cd71" providerId="LiveId" clId="{107E571E-4F90-4090-B1DC-C54AFD50D7A0}" dt="2022-08-08T16:44:24.195" v="509" actId="26606"/>
          <ac:spMkLst>
            <pc:docMk/>
            <pc:sldMk cId="860644755" sldId="275"/>
            <ac:spMk id="21" creationId="{204CB79E-F775-42E6-994C-D5FA8C176B65}"/>
          </ac:spMkLst>
        </pc:spChg>
        <pc:spChg chg="add">
          <ac:chgData name="Fatima Shibli" userId="0b756c637f07cd71" providerId="LiveId" clId="{107E571E-4F90-4090-B1DC-C54AFD50D7A0}" dt="2022-08-08T16:44:24.195" v="509" actId="26606"/>
          <ac:spMkLst>
            <pc:docMk/>
            <pc:sldMk cId="860644755" sldId="275"/>
            <ac:spMk id="22" creationId="{3AAB5B94-95EF-4963-859C-1FA406D62CA2}"/>
          </ac:spMkLst>
        </pc:spChg>
        <pc:picChg chg="add mod">
          <ac:chgData name="Fatima Shibli" userId="0b756c637f07cd71" providerId="LiveId" clId="{107E571E-4F90-4090-B1DC-C54AFD50D7A0}" dt="2022-08-08T16:44:24.195" v="509" actId="26606"/>
          <ac:picMkLst>
            <pc:docMk/>
            <pc:sldMk cId="860644755" sldId="275"/>
            <ac:picMk id="5" creationId="{188D4E67-9D0C-A722-1AB1-384D62EA640B}"/>
          </ac:picMkLst>
        </pc:picChg>
      </pc:sldChg>
      <pc:sldChg chg="addSp delSp modSp new mod setBg">
        <pc:chgData name="Fatima Shibli" userId="0b756c637f07cd71" providerId="LiveId" clId="{107E571E-4F90-4090-B1DC-C54AFD50D7A0}" dt="2022-08-08T16:44:46.027" v="514" actId="26606"/>
        <pc:sldMkLst>
          <pc:docMk/>
          <pc:sldMk cId="2295309708" sldId="276"/>
        </pc:sldMkLst>
        <pc:spChg chg="del">
          <ac:chgData name="Fatima Shibli" userId="0b756c637f07cd71" providerId="LiveId" clId="{107E571E-4F90-4090-B1DC-C54AFD50D7A0}" dt="2022-08-08T16:44:46.027" v="514" actId="26606"/>
          <ac:spMkLst>
            <pc:docMk/>
            <pc:sldMk cId="2295309708" sldId="276"/>
            <ac:spMk id="2" creationId="{42CAC6C2-3823-6E0B-18A8-44109E745269}"/>
          </ac:spMkLst>
        </pc:spChg>
        <pc:spChg chg="del">
          <ac:chgData name="Fatima Shibli" userId="0b756c637f07cd71" providerId="LiveId" clId="{107E571E-4F90-4090-B1DC-C54AFD50D7A0}" dt="2022-08-08T16:44:43.546" v="511" actId="931"/>
          <ac:spMkLst>
            <pc:docMk/>
            <pc:sldMk cId="2295309708" sldId="276"/>
            <ac:spMk id="3" creationId="{55761707-098D-FD83-CE5E-5CBB7F4EE38D}"/>
          </ac:spMkLst>
        </pc:spChg>
        <pc:spChg chg="add">
          <ac:chgData name="Fatima Shibli" userId="0b756c637f07cd71" providerId="LiveId" clId="{107E571E-4F90-4090-B1DC-C54AFD50D7A0}" dt="2022-08-08T16:44:46.027" v="514" actId="26606"/>
          <ac:spMkLst>
            <pc:docMk/>
            <pc:sldMk cId="2295309708" sldId="276"/>
            <ac:spMk id="10" creationId="{C05729A4-6F0F-4423-AD0C-EF27345E6187}"/>
          </ac:spMkLst>
        </pc:spChg>
        <pc:spChg chg="add">
          <ac:chgData name="Fatima Shibli" userId="0b756c637f07cd71" providerId="LiveId" clId="{107E571E-4F90-4090-B1DC-C54AFD50D7A0}" dt="2022-08-08T16:44:46.027" v="514" actId="26606"/>
          <ac:spMkLst>
            <pc:docMk/>
            <pc:sldMk cId="2295309708" sldId="276"/>
            <ac:spMk id="12" creationId="{204CB79E-F775-42E6-994C-D5FA8C176B65}"/>
          </ac:spMkLst>
        </pc:spChg>
        <pc:spChg chg="add">
          <ac:chgData name="Fatima Shibli" userId="0b756c637f07cd71" providerId="LiveId" clId="{107E571E-4F90-4090-B1DC-C54AFD50D7A0}" dt="2022-08-08T16:44:46.027" v="514" actId="26606"/>
          <ac:spMkLst>
            <pc:docMk/>
            <pc:sldMk cId="2295309708" sldId="276"/>
            <ac:spMk id="14" creationId="{3AAB5B94-95EF-4963-859C-1FA406D62CA2}"/>
          </ac:spMkLst>
        </pc:spChg>
        <pc:picChg chg="add mod">
          <ac:chgData name="Fatima Shibli" userId="0b756c637f07cd71" providerId="LiveId" clId="{107E571E-4F90-4090-B1DC-C54AFD50D7A0}" dt="2022-08-08T16:44:46.027" v="514" actId="26606"/>
          <ac:picMkLst>
            <pc:docMk/>
            <pc:sldMk cId="2295309708" sldId="276"/>
            <ac:picMk id="5" creationId="{5E1AC374-5AD6-3516-161E-351EEA21F619}"/>
          </ac:picMkLst>
        </pc:picChg>
      </pc:sldChg>
      <pc:sldMasterChg chg="add del addSldLayout delSldLayout">
        <pc:chgData name="Fatima Shibli" userId="0b756c637f07cd71" providerId="LiveId" clId="{107E571E-4F90-4090-B1DC-C54AFD50D7A0}" dt="2022-08-08T00:56:17.692" v="8" actId="26606"/>
        <pc:sldMasterMkLst>
          <pc:docMk/>
          <pc:sldMasterMk cId="1789020436" sldId="2147483648"/>
        </pc:sldMasterMkLst>
        <pc:sldLayoutChg chg="add del">
          <pc:chgData name="Fatima Shibli" userId="0b756c637f07cd71" providerId="LiveId" clId="{107E571E-4F90-4090-B1DC-C54AFD50D7A0}" dt="2022-08-08T00:56:17.692" v="8" actId="26606"/>
          <pc:sldLayoutMkLst>
            <pc:docMk/>
            <pc:sldMasterMk cId="1789020436" sldId="2147483648"/>
            <pc:sldLayoutMk cId="1436599088" sldId="2147483649"/>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3321781808" sldId="2147483650"/>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4271012862" sldId="2147483651"/>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2521516284" sldId="2147483652"/>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2973243917" sldId="2147483653"/>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3459532319" sldId="2147483654"/>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2188209697" sldId="2147483655"/>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3226929464" sldId="2147483656"/>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3890310260" sldId="2147483657"/>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228327679" sldId="2147483658"/>
          </pc:sldLayoutMkLst>
        </pc:sldLayoutChg>
        <pc:sldLayoutChg chg="add del">
          <pc:chgData name="Fatima Shibli" userId="0b756c637f07cd71" providerId="LiveId" clId="{107E571E-4F90-4090-B1DC-C54AFD50D7A0}" dt="2022-08-08T00:56:17.692" v="8" actId="26606"/>
          <pc:sldLayoutMkLst>
            <pc:docMk/>
            <pc:sldMasterMk cId="1789020436" sldId="2147483648"/>
            <pc:sldLayoutMk cId="3029346045" sldId="2147483659"/>
          </pc:sldLayoutMkLst>
        </pc:sldLayoutChg>
      </pc:sldMasterChg>
      <pc:sldMasterChg chg="add del addSldLayout delSldLayout">
        <pc:chgData name="Fatima Shibli" userId="0b756c637f07cd71" providerId="LiveId" clId="{107E571E-4F90-4090-B1DC-C54AFD50D7A0}" dt="2022-08-08T00:56:17.642" v="7" actId="26606"/>
        <pc:sldMasterMkLst>
          <pc:docMk/>
          <pc:sldMasterMk cId="3024399531" sldId="2147483660"/>
        </pc:sldMasterMkLst>
        <pc:sldLayoutChg chg="add del">
          <pc:chgData name="Fatima Shibli" userId="0b756c637f07cd71" providerId="LiveId" clId="{107E571E-4F90-4090-B1DC-C54AFD50D7A0}" dt="2022-08-08T00:56:17.642" v="7" actId="26606"/>
          <pc:sldLayoutMkLst>
            <pc:docMk/>
            <pc:sldMasterMk cId="3024399531" sldId="2147483660"/>
            <pc:sldLayoutMk cId="663326152" sldId="2147483661"/>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650585471" sldId="2147483662"/>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885603870" sldId="2147483663"/>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3814584694" sldId="2147483664"/>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3243796834" sldId="2147483665"/>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341504824" sldId="2147483666"/>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98145590" sldId="2147483667"/>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2711323142" sldId="2147483668"/>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186462690" sldId="2147483669"/>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735640469" sldId="2147483670"/>
          </pc:sldLayoutMkLst>
        </pc:sldLayoutChg>
        <pc:sldLayoutChg chg="add del">
          <pc:chgData name="Fatima Shibli" userId="0b756c637f07cd71" providerId="LiveId" clId="{107E571E-4F90-4090-B1DC-C54AFD50D7A0}" dt="2022-08-08T00:56:17.642" v="7" actId="26606"/>
          <pc:sldLayoutMkLst>
            <pc:docMk/>
            <pc:sldMasterMk cId="3024399531" sldId="2147483660"/>
            <pc:sldLayoutMk cId="1217782480" sldId="2147483671"/>
          </pc:sldLayoutMkLst>
        </pc:sldLayoutChg>
      </pc:sldMasterChg>
      <pc:sldMasterChg chg="add addSldLayout">
        <pc:chgData name="Fatima Shibli" userId="0b756c637f07cd71" providerId="LiveId" clId="{107E571E-4F90-4090-B1DC-C54AFD50D7A0}" dt="2022-08-08T00:56:17.692" v="8" actId="26606"/>
        <pc:sldMasterMkLst>
          <pc:docMk/>
          <pc:sldMasterMk cId="929159574" sldId="2147483683"/>
        </pc:sldMasterMkLst>
        <pc:sldLayoutChg chg="add">
          <pc:chgData name="Fatima Shibli" userId="0b756c637f07cd71" providerId="LiveId" clId="{107E571E-4F90-4090-B1DC-C54AFD50D7A0}" dt="2022-08-08T00:56:17.692" v="8" actId="26606"/>
          <pc:sldLayoutMkLst>
            <pc:docMk/>
            <pc:sldMasterMk cId="929159574" sldId="2147483683"/>
            <pc:sldLayoutMk cId="1222666075" sldId="2147483672"/>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3774998281" sldId="2147483673"/>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3858658097" sldId="2147483674"/>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490031706" sldId="2147483675"/>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1023413041" sldId="2147483676"/>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1069010363" sldId="2147483677"/>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4090292685" sldId="2147483678"/>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1126188111" sldId="2147483679"/>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3022366196" sldId="2147483680"/>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3050274531" sldId="2147483681"/>
          </pc:sldLayoutMkLst>
        </pc:sldLayoutChg>
        <pc:sldLayoutChg chg="add">
          <pc:chgData name="Fatima Shibli" userId="0b756c637f07cd71" providerId="LiveId" clId="{107E571E-4F90-4090-B1DC-C54AFD50D7A0}" dt="2022-08-08T00:56:17.692" v="8" actId="26606"/>
          <pc:sldLayoutMkLst>
            <pc:docMk/>
            <pc:sldMasterMk cId="929159574" sldId="2147483683"/>
            <pc:sldLayoutMk cId="2495415127" sldId="2147483682"/>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0E712A-D1BC-4A17-8C36-0B9757F8FE02}"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85BA5F80-408C-43C5-BA61-20987BA05A10}">
      <dgm:prSet/>
      <dgm:spPr/>
      <dgm:t>
        <a:bodyPr/>
        <a:lstStyle/>
        <a:p>
          <a:r>
            <a:rPr lang="en-US" dirty="0"/>
            <a:t>1- Floyd Warshall Algorithms</a:t>
          </a:r>
        </a:p>
      </dgm:t>
    </dgm:pt>
    <dgm:pt modelId="{755F5B2E-E7B2-40E7-A2BB-0BA257991306}" type="parTrans" cxnId="{CA5194A6-711B-45F1-A5E5-A81AB919CBD7}">
      <dgm:prSet/>
      <dgm:spPr/>
      <dgm:t>
        <a:bodyPr/>
        <a:lstStyle/>
        <a:p>
          <a:endParaRPr lang="en-US"/>
        </a:p>
      </dgm:t>
    </dgm:pt>
    <dgm:pt modelId="{04FEFED3-0C5D-4EE5-AAB0-268332F27AA8}" type="sibTrans" cxnId="{CA5194A6-711B-45F1-A5E5-A81AB919CBD7}">
      <dgm:prSet/>
      <dgm:spPr/>
      <dgm:t>
        <a:bodyPr/>
        <a:lstStyle/>
        <a:p>
          <a:endParaRPr lang="en-US"/>
        </a:p>
      </dgm:t>
    </dgm:pt>
    <dgm:pt modelId="{C011AA2C-5823-4338-BEA1-7AE70DC87350}">
      <dgm:prSet/>
      <dgm:spPr/>
      <dgm:t>
        <a:bodyPr/>
        <a:lstStyle/>
        <a:p>
          <a:r>
            <a:rPr lang="en-US"/>
            <a:t>2- Hamiltonian Cycle </a:t>
          </a:r>
        </a:p>
      </dgm:t>
    </dgm:pt>
    <dgm:pt modelId="{DFD8D038-D1F2-4868-B62E-C9947FC4A57C}" type="parTrans" cxnId="{6F16CBB8-075F-4B6B-9017-4106E11306E8}">
      <dgm:prSet/>
      <dgm:spPr/>
      <dgm:t>
        <a:bodyPr/>
        <a:lstStyle/>
        <a:p>
          <a:endParaRPr lang="en-US"/>
        </a:p>
      </dgm:t>
    </dgm:pt>
    <dgm:pt modelId="{43D046F8-888A-4FE4-B9C6-576D363D9ED1}" type="sibTrans" cxnId="{6F16CBB8-075F-4B6B-9017-4106E11306E8}">
      <dgm:prSet/>
      <dgm:spPr/>
      <dgm:t>
        <a:bodyPr/>
        <a:lstStyle/>
        <a:p>
          <a:endParaRPr lang="en-US"/>
        </a:p>
      </dgm:t>
    </dgm:pt>
    <dgm:pt modelId="{94E4B2FD-A1D3-4267-B747-A615923C87CA}" type="pres">
      <dgm:prSet presAssocID="{8F0E712A-D1BC-4A17-8C36-0B9757F8FE02}" presName="linear" presStyleCnt="0">
        <dgm:presLayoutVars>
          <dgm:animLvl val="lvl"/>
          <dgm:resizeHandles val="exact"/>
        </dgm:presLayoutVars>
      </dgm:prSet>
      <dgm:spPr/>
    </dgm:pt>
    <dgm:pt modelId="{50C2AD11-00C5-450A-A53F-0AF84076E9DF}" type="pres">
      <dgm:prSet presAssocID="{85BA5F80-408C-43C5-BA61-20987BA05A10}" presName="parentText" presStyleLbl="node1" presStyleIdx="0" presStyleCnt="2">
        <dgm:presLayoutVars>
          <dgm:chMax val="0"/>
          <dgm:bulletEnabled val="1"/>
        </dgm:presLayoutVars>
      </dgm:prSet>
      <dgm:spPr/>
    </dgm:pt>
    <dgm:pt modelId="{165F8576-B0A4-43DF-9D37-00B96C511133}" type="pres">
      <dgm:prSet presAssocID="{04FEFED3-0C5D-4EE5-AAB0-268332F27AA8}" presName="spacer" presStyleCnt="0"/>
      <dgm:spPr/>
    </dgm:pt>
    <dgm:pt modelId="{21059386-57A2-4CF5-919A-C7A21B83E1EF}" type="pres">
      <dgm:prSet presAssocID="{C011AA2C-5823-4338-BEA1-7AE70DC87350}" presName="parentText" presStyleLbl="node1" presStyleIdx="1" presStyleCnt="2">
        <dgm:presLayoutVars>
          <dgm:chMax val="0"/>
          <dgm:bulletEnabled val="1"/>
        </dgm:presLayoutVars>
      </dgm:prSet>
      <dgm:spPr/>
    </dgm:pt>
  </dgm:ptLst>
  <dgm:cxnLst>
    <dgm:cxn modelId="{0873DB1D-2072-4C93-B32E-B9CDE9151775}" type="presOf" srcId="{C011AA2C-5823-4338-BEA1-7AE70DC87350}" destId="{21059386-57A2-4CF5-919A-C7A21B83E1EF}" srcOrd="0" destOrd="0" presId="urn:microsoft.com/office/officeart/2005/8/layout/vList2"/>
    <dgm:cxn modelId="{7F78EC92-3B9C-4BFC-8AF2-B7203F0AA86E}" type="presOf" srcId="{8F0E712A-D1BC-4A17-8C36-0B9757F8FE02}" destId="{94E4B2FD-A1D3-4267-B747-A615923C87CA}" srcOrd="0" destOrd="0" presId="urn:microsoft.com/office/officeart/2005/8/layout/vList2"/>
    <dgm:cxn modelId="{CA5194A6-711B-45F1-A5E5-A81AB919CBD7}" srcId="{8F0E712A-D1BC-4A17-8C36-0B9757F8FE02}" destId="{85BA5F80-408C-43C5-BA61-20987BA05A10}" srcOrd="0" destOrd="0" parTransId="{755F5B2E-E7B2-40E7-A2BB-0BA257991306}" sibTransId="{04FEFED3-0C5D-4EE5-AAB0-268332F27AA8}"/>
    <dgm:cxn modelId="{6F16CBB8-075F-4B6B-9017-4106E11306E8}" srcId="{8F0E712A-D1BC-4A17-8C36-0B9757F8FE02}" destId="{C011AA2C-5823-4338-BEA1-7AE70DC87350}" srcOrd="1" destOrd="0" parTransId="{DFD8D038-D1F2-4868-B62E-C9947FC4A57C}" sibTransId="{43D046F8-888A-4FE4-B9C6-576D363D9ED1}"/>
    <dgm:cxn modelId="{41775FC5-9765-416C-B59B-8807C5519CF7}" type="presOf" srcId="{85BA5F80-408C-43C5-BA61-20987BA05A10}" destId="{50C2AD11-00C5-450A-A53F-0AF84076E9DF}" srcOrd="0" destOrd="0" presId="urn:microsoft.com/office/officeart/2005/8/layout/vList2"/>
    <dgm:cxn modelId="{B44A997D-54E4-4BBA-9CC7-F022FFA9E519}" type="presParOf" srcId="{94E4B2FD-A1D3-4267-B747-A615923C87CA}" destId="{50C2AD11-00C5-450A-A53F-0AF84076E9DF}" srcOrd="0" destOrd="0" presId="urn:microsoft.com/office/officeart/2005/8/layout/vList2"/>
    <dgm:cxn modelId="{31F9C432-F225-4601-AC0A-A373BEC7A047}" type="presParOf" srcId="{94E4B2FD-A1D3-4267-B747-A615923C87CA}" destId="{165F8576-B0A4-43DF-9D37-00B96C511133}" srcOrd="1" destOrd="0" presId="urn:microsoft.com/office/officeart/2005/8/layout/vList2"/>
    <dgm:cxn modelId="{E9F66F5C-C44F-47BA-A796-98C1DCC5482F}" type="presParOf" srcId="{94E4B2FD-A1D3-4267-B747-A615923C87CA}" destId="{21059386-57A2-4CF5-919A-C7A21B83E1EF}"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C2AD11-00C5-450A-A53F-0AF84076E9DF}">
      <dsp:nvSpPr>
        <dsp:cNvPr id="0" name=""/>
        <dsp:cNvSpPr/>
      </dsp:nvSpPr>
      <dsp:spPr>
        <a:xfrm>
          <a:off x="0" y="31665"/>
          <a:ext cx="7012370" cy="2239380"/>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l" defTabSz="2578100">
            <a:lnSpc>
              <a:spcPct val="90000"/>
            </a:lnSpc>
            <a:spcBef>
              <a:spcPct val="0"/>
            </a:spcBef>
            <a:spcAft>
              <a:spcPct val="35000"/>
            </a:spcAft>
            <a:buNone/>
          </a:pPr>
          <a:r>
            <a:rPr lang="en-US" sz="5800" kern="1200" dirty="0"/>
            <a:t>1- Floyd Warshall Algorithms</a:t>
          </a:r>
        </a:p>
      </dsp:txBody>
      <dsp:txXfrm>
        <a:off x="109318" y="140983"/>
        <a:ext cx="6793734" cy="2020744"/>
      </dsp:txXfrm>
    </dsp:sp>
    <dsp:sp modelId="{21059386-57A2-4CF5-919A-C7A21B83E1EF}">
      <dsp:nvSpPr>
        <dsp:cNvPr id="0" name=""/>
        <dsp:cNvSpPr/>
      </dsp:nvSpPr>
      <dsp:spPr>
        <a:xfrm>
          <a:off x="0" y="2438085"/>
          <a:ext cx="7012370" cy="2239380"/>
        </a:xfrm>
        <a:prstGeom prst="roundRect">
          <a:avLst/>
        </a:prstGeom>
        <a:gradFill rotWithShape="0">
          <a:gsLst>
            <a:gs pos="0">
              <a:schemeClr val="accent2">
                <a:hueOff val="1561286"/>
                <a:satOff val="-75"/>
                <a:lumOff val="7058"/>
                <a:alphaOff val="0"/>
                <a:tint val="98000"/>
                <a:lumMod val="110000"/>
              </a:schemeClr>
            </a:gs>
            <a:gs pos="84000">
              <a:schemeClr val="accent2">
                <a:hueOff val="1561286"/>
                <a:satOff val="-75"/>
                <a:lumOff val="705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l" defTabSz="2578100">
            <a:lnSpc>
              <a:spcPct val="90000"/>
            </a:lnSpc>
            <a:spcBef>
              <a:spcPct val="0"/>
            </a:spcBef>
            <a:spcAft>
              <a:spcPct val="35000"/>
            </a:spcAft>
            <a:buNone/>
          </a:pPr>
          <a:r>
            <a:rPr lang="en-US" sz="5800" kern="1200"/>
            <a:t>2- Hamiltonian Cycle </a:t>
          </a:r>
        </a:p>
      </dsp:txBody>
      <dsp:txXfrm>
        <a:off x="109318" y="2547403"/>
        <a:ext cx="6793734" cy="202074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8/8/2022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0292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31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8/8/2022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010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8/8/2022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6188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8/8/2022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22366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0274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95415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3413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22666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8/8/2022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4998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8/8/2022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865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8/8/2022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92915957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76" r:id="rId6"/>
    <p:sldLayoutId id="2147483672" r:id="rId7"/>
    <p:sldLayoutId id="2147483673" r:id="rId8"/>
    <p:sldLayoutId id="2147483674" r:id="rId9"/>
    <p:sldLayoutId id="2147483675" r:id="rId10"/>
    <p:sldLayoutId id="2147483677"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2" name="Rectangle 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AF3B587-A22F-59D7-DFDD-B26D30C7B68C}"/>
              </a:ext>
            </a:extLst>
          </p:cNvPr>
          <p:cNvSpPr>
            <a:spLocks noGrp="1"/>
          </p:cNvSpPr>
          <p:nvPr>
            <p:ph type="ctrTitle"/>
          </p:nvPr>
        </p:nvSpPr>
        <p:spPr>
          <a:xfrm>
            <a:off x="638620" y="863695"/>
            <a:ext cx="3511233" cy="3779995"/>
          </a:xfrm>
        </p:spPr>
        <p:txBody>
          <a:bodyPr anchor="ctr">
            <a:normAutofit/>
          </a:bodyPr>
          <a:lstStyle/>
          <a:p>
            <a:pPr>
              <a:lnSpc>
                <a:spcPct val="90000"/>
              </a:lnSpc>
            </a:pPr>
            <a:r>
              <a:rPr lang="en-US" dirty="0">
                <a:solidFill>
                  <a:schemeClr val="tx1"/>
                </a:solidFill>
              </a:rPr>
              <a:t>World Airline Route Search</a:t>
            </a:r>
            <a:br>
              <a:rPr lang="en-US" dirty="0">
                <a:solidFill>
                  <a:schemeClr val="tx1"/>
                </a:solidFill>
              </a:rPr>
            </a:br>
            <a:r>
              <a:rPr lang="en-US" dirty="0">
                <a:solidFill>
                  <a:schemeClr val="tx1"/>
                </a:solidFill>
              </a:rPr>
              <a:t>CSCE 3110 Data Structures Project </a:t>
            </a:r>
          </a:p>
        </p:txBody>
      </p:sp>
      <p:sp>
        <p:nvSpPr>
          <p:cNvPr id="23" name="Rectangle 1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24" name="Picture 2" descr="Plane in red circle">
            <a:extLst>
              <a:ext uri="{FF2B5EF4-FFF2-40B4-BE49-F238E27FC236}">
                <a16:creationId xmlns:a16="http://schemas.microsoft.com/office/drawing/2014/main" id="{CA081DF5-05B0-6B06-2224-9C5AAC92205A}"/>
              </a:ext>
            </a:extLst>
          </p:cNvPr>
          <p:cNvPicPr>
            <a:picLocks noChangeAspect="1"/>
          </p:cNvPicPr>
          <p:nvPr/>
        </p:nvPicPr>
        <p:blipFill rotWithShape="1">
          <a:blip r:embed="rId2"/>
          <a:srcRect l="11132" r="11931" b="1"/>
          <a:stretch/>
        </p:blipFill>
        <p:spPr>
          <a:xfrm>
            <a:off x="4654295" y="10"/>
            <a:ext cx="7537705" cy="6857990"/>
          </a:xfrm>
          <a:prstGeom prst="rect">
            <a:avLst/>
          </a:prstGeom>
        </p:spPr>
      </p:pic>
    </p:spTree>
    <p:extLst>
      <p:ext uri="{BB962C8B-B14F-4D97-AF65-F5344CB8AC3E}">
        <p14:creationId xmlns:p14="http://schemas.microsoft.com/office/powerpoint/2010/main" val="9909749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3543A73B-3B3F-F75F-54EB-349D9E10E0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9207" y="643467"/>
            <a:ext cx="10713586" cy="5571066"/>
          </a:xfrm>
          <a:prstGeom prst="rect">
            <a:avLst/>
          </a:prstGeom>
        </p:spPr>
      </p:pic>
    </p:spTree>
    <p:extLst>
      <p:ext uri="{BB962C8B-B14F-4D97-AF65-F5344CB8AC3E}">
        <p14:creationId xmlns:p14="http://schemas.microsoft.com/office/powerpoint/2010/main" val="1692167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5">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7">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01B65D2B-16D8-9D69-997F-1203C57204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72708" y="643467"/>
            <a:ext cx="9246584" cy="5571066"/>
          </a:xfrm>
          <a:prstGeom prst="rect">
            <a:avLst/>
          </a:prstGeom>
        </p:spPr>
      </p:pic>
    </p:spTree>
    <p:extLst>
      <p:ext uri="{BB962C8B-B14F-4D97-AF65-F5344CB8AC3E}">
        <p14:creationId xmlns:p14="http://schemas.microsoft.com/office/powerpoint/2010/main" val="2763158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with medium confidence">
            <a:extLst>
              <a:ext uri="{FF2B5EF4-FFF2-40B4-BE49-F238E27FC236}">
                <a16:creationId xmlns:a16="http://schemas.microsoft.com/office/drawing/2014/main" id="{7742D55E-69CD-B5D8-4255-B30AE38DFB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961728"/>
            <a:ext cx="10905066" cy="4934543"/>
          </a:xfrm>
          <a:prstGeom prst="rect">
            <a:avLst/>
          </a:prstGeom>
        </p:spPr>
      </p:pic>
    </p:spTree>
    <p:extLst>
      <p:ext uri="{BB962C8B-B14F-4D97-AF65-F5344CB8AC3E}">
        <p14:creationId xmlns:p14="http://schemas.microsoft.com/office/powerpoint/2010/main" val="4032412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15">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7">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78B5A88-C4CD-C976-254A-7782BFD069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0201" y="643467"/>
            <a:ext cx="7631598" cy="5571066"/>
          </a:xfrm>
          <a:prstGeom prst="rect">
            <a:avLst/>
          </a:prstGeom>
        </p:spPr>
      </p:pic>
    </p:spTree>
    <p:extLst>
      <p:ext uri="{BB962C8B-B14F-4D97-AF65-F5344CB8AC3E}">
        <p14:creationId xmlns:p14="http://schemas.microsoft.com/office/powerpoint/2010/main" val="2098356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11">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3">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with medium confidence">
            <a:extLst>
              <a:ext uri="{FF2B5EF4-FFF2-40B4-BE49-F238E27FC236}">
                <a16:creationId xmlns:a16="http://schemas.microsoft.com/office/drawing/2014/main" id="{188D4E67-9D0C-A722-1AB1-384D62EA640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860644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5E1AC374-5AD6-3516-161E-351EEA21F61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229530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8D8FDE-9DB8-A539-AD1D-3EEE86767BF0}"/>
              </a:ext>
            </a:extLst>
          </p:cNvPr>
          <p:cNvSpPr>
            <a:spLocks noGrp="1"/>
          </p:cNvSpPr>
          <p:nvPr>
            <p:ph type="title"/>
          </p:nvPr>
        </p:nvSpPr>
        <p:spPr>
          <a:xfrm>
            <a:off x="746228" y="1037967"/>
            <a:ext cx="3054091" cy="4709131"/>
          </a:xfrm>
        </p:spPr>
        <p:txBody>
          <a:bodyPr anchor="ctr">
            <a:normAutofit/>
          </a:bodyPr>
          <a:lstStyle/>
          <a:p>
            <a:r>
              <a:rPr lang="en-US">
                <a:solidFill>
                  <a:schemeClr val="bg1">
                    <a:lumMod val="85000"/>
                    <a:lumOff val="15000"/>
                  </a:schemeClr>
                </a:solidFill>
              </a:rPr>
              <a:t>Main algorithms used</a:t>
            </a:r>
          </a:p>
        </p:txBody>
      </p:sp>
      <p:sp>
        <p:nvSpPr>
          <p:cNvPr id="11"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7BC7EA7B-802E-41F4-8926-C4475287A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BD368343-D250-A603-F5FD-68FE95F3D03F}"/>
              </a:ext>
            </a:extLst>
          </p:cNvPr>
          <p:cNvGraphicFramePr>
            <a:graphicFrameLocks noGrp="1"/>
          </p:cNvGraphicFramePr>
          <p:nvPr>
            <p:ph idx="1"/>
            <p:extLst>
              <p:ext uri="{D42A27DB-BD31-4B8C-83A1-F6EECF244321}">
                <p14:modId xmlns:p14="http://schemas.microsoft.com/office/powerpoint/2010/main" val="2869285353"/>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12367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60A11-D9B4-E84D-A202-F296E3F7ED4E}"/>
              </a:ext>
            </a:extLst>
          </p:cNvPr>
          <p:cNvSpPr>
            <a:spLocks noGrp="1"/>
          </p:cNvSpPr>
          <p:nvPr>
            <p:ph type="title"/>
          </p:nvPr>
        </p:nvSpPr>
        <p:spPr/>
        <p:txBody>
          <a:bodyPr/>
          <a:lstStyle/>
          <a:p>
            <a:r>
              <a:rPr lang="en-US" dirty="0"/>
              <a:t>Floyd Warshall</a:t>
            </a:r>
          </a:p>
        </p:txBody>
      </p:sp>
      <p:sp>
        <p:nvSpPr>
          <p:cNvPr id="3" name="Content Placeholder 2">
            <a:extLst>
              <a:ext uri="{FF2B5EF4-FFF2-40B4-BE49-F238E27FC236}">
                <a16:creationId xmlns:a16="http://schemas.microsoft.com/office/drawing/2014/main" id="{861E3C9A-6E95-C819-F953-F45BDCCB988E}"/>
              </a:ext>
            </a:extLst>
          </p:cNvPr>
          <p:cNvSpPr>
            <a:spLocks noGrp="1"/>
          </p:cNvSpPr>
          <p:nvPr>
            <p:ph idx="1"/>
          </p:nvPr>
        </p:nvSpPr>
        <p:spPr/>
        <p:txBody>
          <a:bodyPr/>
          <a:lstStyle/>
          <a:p>
            <a:r>
              <a:rPr lang="en-US" dirty="0"/>
              <a:t>Main idea:</a:t>
            </a:r>
          </a:p>
          <a:p>
            <a:r>
              <a:rPr lang="en-US" dirty="0"/>
              <a:t>To decrease the distance d(s, t) between two vertices s and t</a:t>
            </a:r>
          </a:p>
          <a:p>
            <a:r>
              <a:rPr lang="en-US" dirty="0"/>
              <a:t>we can try to add some intermediate vertices in the path </a:t>
            </a:r>
            <a:r>
              <a:rPr lang="en-US" dirty="0" err="1"/>
              <a:t>s→t</a:t>
            </a:r>
            <a:endParaRPr lang="en-US" dirty="0"/>
          </a:p>
          <a:p>
            <a:r>
              <a:rPr lang="en-US" dirty="0"/>
              <a:t>We used this algorithm for parts 2 and 4</a:t>
            </a:r>
          </a:p>
        </p:txBody>
      </p:sp>
    </p:spTree>
    <p:extLst>
      <p:ext uri="{BB962C8B-B14F-4D97-AF65-F5344CB8AC3E}">
        <p14:creationId xmlns:p14="http://schemas.microsoft.com/office/powerpoint/2010/main" val="3426910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8A433-3256-7DD2-C77A-04C14BE11BA2}"/>
              </a:ext>
            </a:extLst>
          </p:cNvPr>
          <p:cNvSpPr>
            <a:spLocks noGrp="1"/>
          </p:cNvSpPr>
          <p:nvPr>
            <p:ph type="title"/>
          </p:nvPr>
        </p:nvSpPr>
        <p:spPr/>
        <p:txBody>
          <a:bodyPr/>
          <a:lstStyle/>
          <a:p>
            <a:r>
              <a:rPr lang="en-US" b="0" dirty="0">
                <a:solidFill>
                  <a:schemeClr val="tx1"/>
                </a:solidFill>
                <a:effectLst/>
                <a:latin typeface="Consolas" panose="020B0609020204030204" pitchFamily="49" charset="0"/>
              </a:rPr>
              <a:t>Hamiltonian Cycle</a:t>
            </a:r>
            <a:br>
              <a:rPr lang="en-US" b="0" dirty="0">
                <a:solidFill>
                  <a:srgbClr val="D4D4D4"/>
                </a:solidFill>
                <a:effectLst/>
                <a:latin typeface="Consolas" panose="020B0609020204030204" pitchFamily="49" charset="0"/>
              </a:rPr>
            </a:br>
            <a:endParaRPr lang="en-US" dirty="0"/>
          </a:p>
        </p:txBody>
      </p:sp>
      <p:sp>
        <p:nvSpPr>
          <p:cNvPr id="3" name="Content Placeholder 2">
            <a:extLst>
              <a:ext uri="{FF2B5EF4-FFF2-40B4-BE49-F238E27FC236}">
                <a16:creationId xmlns:a16="http://schemas.microsoft.com/office/drawing/2014/main" id="{6BF34415-C25C-5E57-2166-AC1EEC91CF2D}"/>
              </a:ext>
            </a:extLst>
          </p:cNvPr>
          <p:cNvSpPr>
            <a:spLocks noGrp="1"/>
          </p:cNvSpPr>
          <p:nvPr>
            <p:ph idx="1"/>
          </p:nvPr>
        </p:nvSpPr>
        <p:spPr/>
        <p:txBody>
          <a:bodyPr/>
          <a:lstStyle/>
          <a:p>
            <a:r>
              <a:rPr lang="en-US" dirty="0"/>
              <a:t>Hamiltonian Path such that there is an edge (in graph) from the last vertex to the first vertex of the Hamiltonian Path.</a:t>
            </a:r>
          </a:p>
        </p:txBody>
      </p:sp>
    </p:spTree>
    <p:extLst>
      <p:ext uri="{BB962C8B-B14F-4D97-AF65-F5344CB8AC3E}">
        <p14:creationId xmlns:p14="http://schemas.microsoft.com/office/powerpoint/2010/main" val="968149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EDBCE-E208-B573-BA6B-438FB077A4F4}"/>
              </a:ext>
            </a:extLst>
          </p:cNvPr>
          <p:cNvSpPr>
            <a:spLocks noGrp="1"/>
          </p:cNvSpPr>
          <p:nvPr>
            <p:ph type="title"/>
          </p:nvPr>
        </p:nvSpPr>
        <p:spPr/>
        <p:txBody>
          <a:bodyPr/>
          <a:lstStyle/>
          <a:p>
            <a:r>
              <a:rPr lang="en-US" dirty="0"/>
              <a:t>Why these algorithms?</a:t>
            </a:r>
          </a:p>
        </p:txBody>
      </p:sp>
      <p:sp>
        <p:nvSpPr>
          <p:cNvPr id="3" name="Content Placeholder 2">
            <a:extLst>
              <a:ext uri="{FF2B5EF4-FFF2-40B4-BE49-F238E27FC236}">
                <a16:creationId xmlns:a16="http://schemas.microsoft.com/office/drawing/2014/main" id="{9E2A52B2-A8E8-9BB3-7194-08D25B5969BB}"/>
              </a:ext>
            </a:extLst>
          </p:cNvPr>
          <p:cNvSpPr>
            <a:spLocks noGrp="1"/>
          </p:cNvSpPr>
          <p:nvPr>
            <p:ph idx="1"/>
          </p:nvPr>
        </p:nvSpPr>
        <p:spPr/>
        <p:txBody>
          <a:bodyPr/>
          <a:lstStyle/>
          <a:p>
            <a:r>
              <a:rPr lang="en-US" dirty="0"/>
              <a:t>1-As a result of the Floyd Warshall Algorithm, it will generate a matrix, which will represent the minimum distance from any node to all other nodes in the graph. At first, the output matrix is the same as the given cost matrix of the graph. After that, the output matrix will be updated with all vertices k as the intermediate vertex.</a:t>
            </a:r>
          </a:p>
          <a:p>
            <a:endParaRPr lang="en-US" dirty="0"/>
          </a:p>
          <a:p>
            <a:r>
              <a:rPr lang="en-US" dirty="0"/>
              <a:t>The time complexity of this algorithm is O(V^3), where V is the number of vertices in the graph.</a:t>
            </a:r>
          </a:p>
          <a:p>
            <a:r>
              <a:rPr lang="en-US" dirty="0"/>
              <a:t>The Hamiltonian cycle helps in time scheduling and the choice of travel routes and network topology</a:t>
            </a:r>
          </a:p>
          <a:p>
            <a:r>
              <a:rPr lang="en-US" dirty="0"/>
              <a:t>Time complexity of the above algorithm is O((2n^)*(n^2)). Depth-first search and backtracking can also help to check whether a Hamiltonian path exists in a graph or not.</a:t>
            </a:r>
          </a:p>
        </p:txBody>
      </p:sp>
    </p:spTree>
    <p:extLst>
      <p:ext uri="{BB962C8B-B14F-4D97-AF65-F5344CB8AC3E}">
        <p14:creationId xmlns:p14="http://schemas.microsoft.com/office/powerpoint/2010/main" val="3675114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D50819-60B1-462C-C0E7-BB3F0C4659FE}"/>
              </a:ext>
            </a:extLst>
          </p:cNvPr>
          <p:cNvSpPr>
            <a:spLocks noGrp="1"/>
          </p:cNvSpPr>
          <p:nvPr>
            <p:ph type="title"/>
          </p:nvPr>
        </p:nvSpPr>
        <p:spPr>
          <a:xfrm>
            <a:off x="581192" y="1124999"/>
            <a:ext cx="4076149" cy="4608003"/>
          </a:xfrm>
        </p:spPr>
        <p:txBody>
          <a:bodyPr anchor="ctr">
            <a:normAutofit/>
          </a:bodyPr>
          <a:lstStyle/>
          <a:p>
            <a:r>
              <a:rPr lang="en-US" sz="4000" dirty="0">
                <a:solidFill>
                  <a:schemeClr val="accent1"/>
                </a:solidFill>
              </a:rPr>
              <a:t>Implementing Graph</a:t>
            </a:r>
          </a:p>
        </p:txBody>
      </p:sp>
      <p:sp>
        <p:nvSpPr>
          <p:cNvPr id="27" name="Rectangle 26">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40347478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Computer script on a screen">
            <a:extLst>
              <a:ext uri="{FF2B5EF4-FFF2-40B4-BE49-F238E27FC236}">
                <a16:creationId xmlns:a16="http://schemas.microsoft.com/office/drawing/2014/main" id="{069FF5A9-B162-73D6-9315-BFCD4C84EA3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017" b="8713"/>
          <a:stretch/>
        </p:blipFill>
        <p:spPr>
          <a:xfrm>
            <a:off x="3" y="-22"/>
            <a:ext cx="12191997" cy="6858022"/>
          </a:xfrm>
          <a:prstGeom prst="rect">
            <a:avLst/>
          </a:prstGeom>
        </p:spPr>
      </p:pic>
      <p:sp>
        <p:nvSpPr>
          <p:cNvPr id="25" name="Rectangle 17">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397938" y="1397930"/>
            <a:ext cx="6858003" cy="4062128"/>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37374" y="1100316"/>
            <a:ext cx="6858003" cy="4657347"/>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AFC0BBD-E0D4-EBF3-5677-DE71F97C33A8}"/>
              </a:ext>
            </a:extLst>
          </p:cNvPr>
          <p:cNvSpPr>
            <a:spLocks noGrp="1"/>
          </p:cNvSpPr>
          <p:nvPr>
            <p:ph type="title"/>
          </p:nvPr>
        </p:nvSpPr>
        <p:spPr>
          <a:xfrm>
            <a:off x="6096006" y="643467"/>
            <a:ext cx="5452529" cy="3569242"/>
          </a:xfrm>
        </p:spPr>
        <p:txBody>
          <a:bodyPr vert="horz" lIns="91440" tIns="45720" rIns="91440" bIns="45720" rtlCol="0" anchor="t">
            <a:normAutofit/>
          </a:bodyPr>
          <a:lstStyle/>
          <a:p>
            <a:pPr algn="r"/>
            <a:r>
              <a:rPr lang="en-US" sz="4800">
                <a:solidFill>
                  <a:schemeClr val="bg1"/>
                </a:solidFill>
              </a:rPr>
              <a:t>Issues in the code</a:t>
            </a:r>
          </a:p>
        </p:txBody>
      </p:sp>
    </p:spTree>
    <p:extLst>
      <p:ext uri="{BB962C8B-B14F-4D97-AF65-F5344CB8AC3E}">
        <p14:creationId xmlns:p14="http://schemas.microsoft.com/office/powerpoint/2010/main" val="3724461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48">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74" name="Rectangle 50">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52">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6" name="Rectangle 54">
            <a:extLst>
              <a:ext uri="{FF2B5EF4-FFF2-40B4-BE49-F238E27FC236}">
                <a16:creationId xmlns:a16="http://schemas.microsoft.com/office/drawing/2014/main" id="{00C418F9-B1A3-4097-9C97-E1C9F31497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56478451-4C58-1B46-992F-80AD2A4E1FB6}"/>
              </a:ext>
            </a:extLst>
          </p:cNvPr>
          <p:cNvPicPr>
            <a:picLocks noChangeAspect="1"/>
          </p:cNvPicPr>
          <p:nvPr/>
        </p:nvPicPr>
        <p:blipFill rotWithShape="1">
          <a:blip r:embed="rId2">
            <a:extLst>
              <a:ext uri="{28A0092B-C50C-407E-A947-70E740481C1C}">
                <a14:useLocalDpi xmlns:a14="http://schemas.microsoft.com/office/drawing/2010/main" val="0"/>
              </a:ext>
            </a:extLst>
          </a:blip>
          <a:srcRect t="11630" r="-1" b="-1"/>
          <a:stretch/>
        </p:blipFill>
        <p:spPr>
          <a:xfrm>
            <a:off x="446533" y="457201"/>
            <a:ext cx="7595655" cy="5856458"/>
          </a:xfrm>
          <a:prstGeom prst="rect">
            <a:avLst/>
          </a:prstGeom>
        </p:spPr>
      </p:pic>
      <p:sp>
        <p:nvSpPr>
          <p:cNvPr id="77" name="Rectangle 56">
            <a:extLst>
              <a:ext uri="{FF2B5EF4-FFF2-40B4-BE49-F238E27FC236}">
                <a16:creationId xmlns:a16="http://schemas.microsoft.com/office/drawing/2014/main" id="{6B5E8ED2-C3EC-40AD-BDB9-27E589B52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3" y="457202"/>
            <a:ext cx="3615593" cy="5859734"/>
          </a:xfrm>
          <a:prstGeom prst="rect">
            <a:avLst/>
          </a:prstGeom>
          <a:solidFill>
            <a:srgbClr val="7DAAAA"/>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18235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37">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00C418F9-B1A3-4097-9C97-E1C9F31497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7027DB9A-AB10-CD84-6989-4C7C47A8DA1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3480" b="2"/>
          <a:stretch/>
        </p:blipFill>
        <p:spPr>
          <a:xfrm>
            <a:off x="446533" y="457201"/>
            <a:ext cx="7595655" cy="5856458"/>
          </a:xfrm>
          <a:prstGeom prst="rect">
            <a:avLst/>
          </a:prstGeom>
        </p:spPr>
      </p:pic>
      <p:sp>
        <p:nvSpPr>
          <p:cNvPr id="44" name="Rectangle 43">
            <a:extLst>
              <a:ext uri="{FF2B5EF4-FFF2-40B4-BE49-F238E27FC236}">
                <a16:creationId xmlns:a16="http://schemas.microsoft.com/office/drawing/2014/main" id="{6B5E8ED2-C3EC-40AD-BDB9-27E589B52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3" y="457202"/>
            <a:ext cx="3615593" cy="5859734"/>
          </a:xfrm>
          <a:prstGeom prst="rect">
            <a:avLst/>
          </a:prstGeom>
          <a:solidFill>
            <a:srgbClr val="7DAAAA"/>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05347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0C418F9-B1A3-4097-9C97-E1C9F31497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B8078CFC-40F3-D7A7-45AA-E249EAE7D2C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9212"/>
          <a:stretch/>
        </p:blipFill>
        <p:spPr>
          <a:xfrm>
            <a:off x="446533" y="457201"/>
            <a:ext cx="7595655" cy="5856458"/>
          </a:xfrm>
          <a:prstGeom prst="rect">
            <a:avLst/>
          </a:prstGeom>
        </p:spPr>
      </p:pic>
      <p:sp>
        <p:nvSpPr>
          <p:cNvPr id="18" name="Rectangle 17">
            <a:extLst>
              <a:ext uri="{FF2B5EF4-FFF2-40B4-BE49-F238E27FC236}">
                <a16:creationId xmlns:a16="http://schemas.microsoft.com/office/drawing/2014/main" id="{6B5E8ED2-C3EC-40AD-BDB9-27E589B52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3" y="457202"/>
            <a:ext cx="3615593" cy="5859734"/>
          </a:xfrm>
          <a:prstGeom prst="rect">
            <a:avLst/>
          </a:prstGeom>
          <a:solidFill>
            <a:srgbClr val="7DAAAA"/>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7274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50" name="Rectangle 39">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1" name="Rectangle 41">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52" name="Rectangle 43">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53" name="Rectangle 45">
            <a:extLst>
              <a:ext uri="{FF2B5EF4-FFF2-40B4-BE49-F238E27FC236}">
                <a16:creationId xmlns:a16="http://schemas.microsoft.com/office/drawing/2014/main" id="{F99C6F4E-B37F-4564-859A-E453E5C3C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47">
            <a:extLst>
              <a:ext uri="{FF2B5EF4-FFF2-40B4-BE49-F238E27FC236}">
                <a16:creationId xmlns:a16="http://schemas.microsoft.com/office/drawing/2014/main" id="{A4C365DF-48BC-4BA2-85FE-997D0076EA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7D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59B590EE-D959-C3F3-93F2-1E9D7762B0D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1213"/>
          <a:stretch/>
        </p:blipFill>
        <p:spPr>
          <a:xfrm>
            <a:off x="643467" y="643467"/>
            <a:ext cx="10905066" cy="5571066"/>
          </a:xfrm>
          <a:prstGeom prst="rect">
            <a:avLst/>
          </a:prstGeom>
        </p:spPr>
      </p:pic>
    </p:spTree>
    <p:extLst>
      <p:ext uri="{BB962C8B-B14F-4D97-AF65-F5344CB8AC3E}">
        <p14:creationId xmlns:p14="http://schemas.microsoft.com/office/powerpoint/2010/main" val="896566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E9684-EFF2-5CA5-7A72-3E0C28E52E38}"/>
              </a:ext>
            </a:extLst>
          </p:cNvPr>
          <p:cNvSpPr>
            <a:spLocks noGrp="1"/>
          </p:cNvSpPr>
          <p:nvPr>
            <p:ph type="title"/>
          </p:nvPr>
        </p:nvSpPr>
        <p:spPr/>
        <p:txBody>
          <a:bodyPr/>
          <a:lstStyle/>
          <a:p>
            <a:r>
              <a:rPr lang="en-US" dirty="0"/>
              <a:t>How The code starts:</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D3F26A11-7576-669D-5EDB-1138E27494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1025" y="3249432"/>
            <a:ext cx="11029950" cy="1818049"/>
          </a:xfrm>
        </p:spPr>
      </p:pic>
    </p:spTree>
    <p:extLst>
      <p:ext uri="{BB962C8B-B14F-4D97-AF65-F5344CB8AC3E}">
        <p14:creationId xmlns:p14="http://schemas.microsoft.com/office/powerpoint/2010/main" val="1570382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15">
            <a:extLst>
              <a:ext uri="{FF2B5EF4-FFF2-40B4-BE49-F238E27FC236}">
                <a16:creationId xmlns:a16="http://schemas.microsoft.com/office/drawing/2014/main" id="{587D26DA-9773-4A0E-B213-DDF20A1F1F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D1E2831B-8859-8DAC-315A-1FC52B982E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811784"/>
            <a:ext cx="10905066" cy="5234430"/>
          </a:xfrm>
          <a:prstGeom prst="rect">
            <a:avLst/>
          </a:prstGeom>
        </p:spPr>
      </p:pic>
    </p:spTree>
    <p:extLst>
      <p:ext uri="{BB962C8B-B14F-4D97-AF65-F5344CB8AC3E}">
        <p14:creationId xmlns:p14="http://schemas.microsoft.com/office/powerpoint/2010/main" val="606628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Text&#10;&#10;Description automatically generated">
            <a:extLst>
              <a:ext uri="{FF2B5EF4-FFF2-40B4-BE49-F238E27FC236}">
                <a16:creationId xmlns:a16="http://schemas.microsoft.com/office/drawing/2014/main" id="{8B5A06FB-4FD1-C165-C334-63DB728C71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1016255"/>
            <a:ext cx="10905066" cy="4825490"/>
          </a:xfrm>
          <a:prstGeom prst="rect">
            <a:avLst/>
          </a:prstGeom>
        </p:spPr>
      </p:pic>
    </p:spTree>
    <p:extLst>
      <p:ext uri="{BB962C8B-B14F-4D97-AF65-F5344CB8AC3E}">
        <p14:creationId xmlns:p14="http://schemas.microsoft.com/office/powerpoint/2010/main" val="4106824910"/>
      </p:ext>
    </p:extLst>
  </p:cSld>
  <p:clrMapOvr>
    <a:masterClrMapping/>
  </p:clrMapOvr>
</p:sld>
</file>

<file path=ppt/theme/theme1.xml><?xml version="1.0" encoding="utf-8"?>
<a:theme xmlns:a="http://schemas.openxmlformats.org/drawingml/2006/main" name="DividendVTI">
  <a:themeElements>
    <a:clrScheme name="AnalogousFromLightSeedRightStep">
      <a:dk1>
        <a:srgbClr val="000000"/>
      </a:dk1>
      <a:lt1>
        <a:srgbClr val="FFFFFF"/>
      </a:lt1>
      <a:dk2>
        <a:srgbClr val="412427"/>
      </a:dk2>
      <a:lt2>
        <a:srgbClr val="E8E2E2"/>
      </a:lt2>
      <a:accent1>
        <a:srgbClr val="7DAAAA"/>
      </a:accent1>
      <a:accent2>
        <a:srgbClr val="7CA2BD"/>
      </a:accent2>
      <a:accent3>
        <a:srgbClr val="949CC9"/>
      </a:accent3>
      <a:accent4>
        <a:srgbClr val="8C7CBD"/>
      </a:accent4>
      <a:accent5>
        <a:srgbClr val="B794C9"/>
      </a:accent5>
      <a:accent6>
        <a:srgbClr val="BD7CB7"/>
      </a:accent6>
      <a:hlink>
        <a:srgbClr val="AE6969"/>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516</TotalTime>
  <Words>250</Words>
  <Application>Microsoft Office PowerPoint</Application>
  <PresentationFormat>Widescreen</PresentationFormat>
  <Paragraphs>20</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Consolas</vt:lpstr>
      <vt:lpstr>Gill Sans MT</vt:lpstr>
      <vt:lpstr>Wingdings 2</vt:lpstr>
      <vt:lpstr>DividendVTI</vt:lpstr>
      <vt:lpstr>World Airline Route Search CSCE 3110 Data Structures Project </vt:lpstr>
      <vt:lpstr>Implementing Graph</vt:lpstr>
      <vt:lpstr>PowerPoint Presentation</vt:lpstr>
      <vt:lpstr>PowerPoint Presentation</vt:lpstr>
      <vt:lpstr>PowerPoint Presentation</vt:lpstr>
      <vt:lpstr>PowerPoint Presentation</vt:lpstr>
      <vt:lpstr>How The code starts: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Main algorithms used</vt:lpstr>
      <vt:lpstr>Floyd Warshall</vt:lpstr>
      <vt:lpstr>Hamiltonian Cycle </vt:lpstr>
      <vt:lpstr>Why these algorithms?</vt:lpstr>
      <vt:lpstr>Issues in the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Airline Route Search CSCE 3110 Data Structures Project </dc:title>
  <dc:creator>Fatima Shibli</dc:creator>
  <cp:lastModifiedBy>Fatima Shibli</cp:lastModifiedBy>
  <cp:revision>1</cp:revision>
  <dcterms:created xsi:type="dcterms:W3CDTF">2022-08-07T17:21:04Z</dcterms:created>
  <dcterms:modified xsi:type="dcterms:W3CDTF">2022-08-08T16:44:46Z</dcterms:modified>
</cp:coreProperties>
</file>

<file path=docProps/thumbnail.jpeg>
</file>